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strictFirstAndLastChars="0" saveSubsetFonts="1">
  <p:sldMasterIdLst>
    <p:sldMasterId id="2147483660" r:id="rId1"/>
  </p:sldMasterIdLst>
  <p:notesMasterIdLst>
    <p:notesMasterId r:id="rId9"/>
  </p:notes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</p:sldIdLst>
  <p:sldSz cx="13433425" cy="7556500"/>
  <p:notesSz cx="6858000" cy="9144000"/>
  <p:defaultTextStyle>
    <a:defPPr>
      <a:defRPr lang="pl-PL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2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2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2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2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380">
          <p15:clr>
            <a:srgbClr val="A4A3A4"/>
          </p15:clr>
        </p15:guide>
        <p15:guide id="2" pos="423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936F716-07AF-3E85-852F-4A36709571E8}" v="1852" dt="2025-10-30T13:40:58.287"/>
    <p1510:client id="{B04845F1-09D5-9714-49F1-01DBF8D0A487}" v="406" dt="2025-10-30T14:14:58.5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48" y="88"/>
      </p:cViewPr>
      <p:guideLst>
        <p:guide orient="horz" pos="2380"/>
        <p:guide pos="423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23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hid Moeinifar" userId="S::vmoeinifar@agh.edu.pl::0a9cb7c3-0eb0-4dae-b8b6-35315c1faa30" providerId="AD" clId="Web-{8936F716-07AF-3E85-852F-4A36709571E8}"/>
    <pc:docChg chg="addSld modSld sldOrd modMainMaster">
      <pc:chgData name="Vahid Moeinifar" userId="S::vmoeinifar@agh.edu.pl::0a9cb7c3-0eb0-4dae-b8b6-35315c1faa30" providerId="AD" clId="Web-{8936F716-07AF-3E85-852F-4A36709571E8}" dt="2025-10-30T13:40:58.287" v="1224"/>
      <pc:docMkLst>
        <pc:docMk/>
      </pc:docMkLst>
      <pc:sldChg chg="addSp delSp modSp modTransition">
        <pc:chgData name="Vahid Moeinifar" userId="S::vmoeinifar@agh.edu.pl::0a9cb7c3-0eb0-4dae-b8b6-35315c1faa30" providerId="AD" clId="Web-{8936F716-07AF-3E85-852F-4A36709571E8}" dt="2025-10-30T13:34:09.660" v="1196"/>
        <pc:sldMkLst>
          <pc:docMk/>
          <pc:sldMk cId="0" sldId="256"/>
        </pc:sldMkLst>
        <pc:spChg chg="add del">
          <ac:chgData name="Vahid Moeinifar" userId="S::vmoeinifar@agh.edu.pl::0a9cb7c3-0eb0-4dae-b8b6-35315c1faa30" providerId="AD" clId="Web-{8936F716-07AF-3E85-852F-4A36709571E8}" dt="2025-10-30T09:15:39.710" v="21"/>
          <ac:spMkLst>
            <pc:docMk/>
            <pc:sldMk cId="0" sldId="256"/>
            <ac:spMk id="2" creationId="{2439BE13-9D9B-7809-00FC-D216D9ADB2D1}"/>
          </ac:spMkLst>
        </pc:spChg>
        <pc:spChg chg="add mod">
          <ac:chgData name="Vahid Moeinifar" userId="S::vmoeinifar@agh.edu.pl::0a9cb7c3-0eb0-4dae-b8b6-35315c1faa30" providerId="AD" clId="Web-{8936F716-07AF-3E85-852F-4A36709571E8}" dt="2025-10-30T09:36:42.166" v="114" actId="1076"/>
          <ac:spMkLst>
            <pc:docMk/>
            <pc:sldMk cId="0" sldId="256"/>
            <ac:spMk id="3" creationId="{5362BC9F-5F6A-16F0-2039-D3DBAFBB9E63}"/>
          </ac:spMkLst>
        </pc:spChg>
        <pc:spChg chg="add mod">
          <ac:chgData name="Vahid Moeinifar" userId="S::vmoeinifar@agh.edu.pl::0a9cb7c3-0eb0-4dae-b8b6-35315c1faa30" providerId="AD" clId="Web-{8936F716-07AF-3E85-852F-4A36709571E8}" dt="2025-10-30T09:36:48.995" v="115" actId="1076"/>
          <ac:spMkLst>
            <pc:docMk/>
            <pc:sldMk cId="0" sldId="256"/>
            <ac:spMk id="4" creationId="{DA21939B-E838-2A9E-678B-3E9DF92BD143}"/>
          </ac:spMkLst>
        </pc:spChg>
        <pc:spChg chg="mod">
          <ac:chgData name="Vahid Moeinifar" userId="S::vmoeinifar@agh.edu.pl::0a9cb7c3-0eb0-4dae-b8b6-35315c1faa30" providerId="AD" clId="Web-{8936F716-07AF-3E85-852F-4A36709571E8}" dt="2025-10-30T09:14:52.085" v="19" actId="1076"/>
          <ac:spMkLst>
            <pc:docMk/>
            <pc:sldMk cId="0" sldId="256"/>
            <ac:spMk id="3074" creationId="{5BD11A74-4932-9F34-E3AE-0E6A392ED597}"/>
          </ac:spMkLst>
        </pc:spChg>
        <pc:spChg chg="del mod">
          <ac:chgData name="Vahid Moeinifar" userId="S::vmoeinifar@agh.edu.pl::0a9cb7c3-0eb0-4dae-b8b6-35315c1faa30" providerId="AD" clId="Web-{8936F716-07AF-3E85-852F-4A36709571E8}" dt="2025-10-30T09:14:43.382" v="17"/>
          <ac:spMkLst>
            <pc:docMk/>
            <pc:sldMk cId="0" sldId="256"/>
            <ac:spMk id="3075" creationId="{BCCAE6DB-54BA-1230-8D6B-A69D906DC8D8}"/>
          </ac:spMkLst>
        </pc:spChg>
        <pc:spChg chg="del mod">
          <ac:chgData name="Vahid Moeinifar" userId="S::vmoeinifar@agh.edu.pl::0a9cb7c3-0eb0-4dae-b8b6-35315c1faa30" providerId="AD" clId="Web-{8936F716-07AF-3E85-852F-4A36709571E8}" dt="2025-10-30T09:36:35.557" v="113"/>
          <ac:spMkLst>
            <pc:docMk/>
            <pc:sldMk cId="0" sldId="256"/>
            <ac:spMk id="3076" creationId="{1AE69EB4-F366-ACD2-2F6C-E487BB33CEDF}"/>
          </ac:spMkLst>
        </pc:spChg>
        <pc:picChg chg="add del mod">
          <ac:chgData name="Vahid Moeinifar" userId="S::vmoeinifar@agh.edu.pl::0a9cb7c3-0eb0-4dae-b8b6-35315c1faa30" providerId="AD" clId="Web-{8936F716-07AF-3E85-852F-4A36709571E8}" dt="2025-10-30T13:34:09.660" v="1196"/>
          <ac:picMkLst>
            <pc:docMk/>
            <pc:sldMk cId="0" sldId="256"/>
            <ac:picMk id="2" creationId="{49AACDAD-91D7-3739-D776-174536067292}"/>
          </ac:picMkLst>
        </pc:picChg>
        <pc:cxnChg chg="add mod">
          <ac:chgData name="Vahid Moeinifar" userId="S::vmoeinifar@agh.edu.pl::0a9cb7c3-0eb0-4dae-b8b6-35315c1faa30" providerId="AD" clId="Web-{8936F716-07AF-3E85-852F-4A36709571E8}" dt="2025-10-30T09:37:16.685" v="118"/>
          <ac:cxnSpMkLst>
            <pc:docMk/>
            <pc:sldMk cId="0" sldId="256"/>
            <ac:cxnSpMk id="5" creationId="{31A7FDAC-FD54-55E3-BE6E-5565A9537DF4}"/>
          </ac:cxnSpMkLst>
        </pc:cxnChg>
      </pc:sldChg>
      <pc:sldChg chg="addSp delSp modSp modTransition">
        <pc:chgData name="Vahid Moeinifar" userId="S::vmoeinifar@agh.edu.pl::0a9cb7c3-0eb0-4dae-b8b6-35315c1faa30" providerId="AD" clId="Web-{8936F716-07AF-3E85-852F-4A36709571E8}" dt="2025-10-30T13:40:41.240" v="1222" actId="1076"/>
        <pc:sldMkLst>
          <pc:docMk/>
          <pc:sldMk cId="0" sldId="257"/>
        </pc:sldMkLst>
        <pc:spChg chg="add mod">
          <ac:chgData name="Vahid Moeinifar" userId="S::vmoeinifar@agh.edu.pl::0a9cb7c3-0eb0-4dae-b8b6-35315c1faa30" providerId="AD" clId="Web-{8936F716-07AF-3E85-852F-4A36709571E8}" dt="2025-10-30T09:44:00.903" v="148" actId="1076"/>
          <ac:spMkLst>
            <pc:docMk/>
            <pc:sldMk cId="0" sldId="257"/>
            <ac:spMk id="2" creationId="{8BF43941-35BD-AEDA-AB98-CE6DDB60E249}"/>
          </ac:spMkLst>
        </pc:spChg>
        <pc:spChg chg="add del mod">
          <ac:chgData name="Vahid Moeinifar" userId="S::vmoeinifar@agh.edu.pl::0a9cb7c3-0eb0-4dae-b8b6-35315c1faa30" providerId="AD" clId="Web-{8936F716-07AF-3E85-852F-4A36709571E8}" dt="2025-10-30T09:43:52.841" v="145"/>
          <ac:spMkLst>
            <pc:docMk/>
            <pc:sldMk cId="0" sldId="257"/>
            <ac:spMk id="3" creationId="{66394FE9-E447-6BC5-5BE6-88EECE3315E6}"/>
          </ac:spMkLst>
        </pc:spChg>
        <pc:spChg chg="add mod">
          <ac:chgData name="Vahid Moeinifar" userId="S::vmoeinifar@agh.edu.pl::0a9cb7c3-0eb0-4dae-b8b6-35315c1faa30" providerId="AD" clId="Web-{8936F716-07AF-3E85-852F-4A36709571E8}" dt="2025-10-30T13:39:42.099" v="1209" actId="14100"/>
          <ac:spMkLst>
            <pc:docMk/>
            <pc:sldMk cId="0" sldId="257"/>
            <ac:spMk id="4" creationId="{AE2D9366-0313-79A5-D267-3683AA140FD2}"/>
          </ac:spMkLst>
        </pc:spChg>
        <pc:spChg chg="add del mod">
          <ac:chgData name="Vahid Moeinifar" userId="S::vmoeinifar@agh.edu.pl::0a9cb7c3-0eb0-4dae-b8b6-35315c1faa30" providerId="AD" clId="Web-{8936F716-07AF-3E85-852F-4A36709571E8}" dt="2025-10-30T13:39:47.177" v="1211"/>
          <ac:spMkLst>
            <pc:docMk/>
            <pc:sldMk cId="0" sldId="257"/>
            <ac:spMk id="5" creationId="{BB155AFC-9AC8-362B-4DA8-3AD684AD5B04}"/>
          </ac:spMkLst>
        </pc:spChg>
        <pc:spChg chg="add mod">
          <ac:chgData name="Vahid Moeinifar" userId="S::vmoeinifar@agh.edu.pl::0a9cb7c3-0eb0-4dae-b8b6-35315c1faa30" providerId="AD" clId="Web-{8936F716-07AF-3E85-852F-4A36709571E8}" dt="2025-10-30T13:39:59.490" v="1217" actId="1076"/>
          <ac:spMkLst>
            <pc:docMk/>
            <pc:sldMk cId="0" sldId="257"/>
            <ac:spMk id="8" creationId="{923E0937-DDDE-0D9E-8B0B-4C38A01A1320}"/>
          </ac:spMkLst>
        </pc:spChg>
        <pc:picChg chg="add mod">
          <ac:chgData name="Vahid Moeinifar" userId="S::vmoeinifar@agh.edu.pl::0a9cb7c3-0eb0-4dae-b8b6-35315c1faa30" providerId="AD" clId="Web-{8936F716-07AF-3E85-852F-4A36709571E8}" dt="2025-10-30T13:37:14.818" v="1198" actId="1076"/>
          <ac:picMkLst>
            <pc:docMk/>
            <pc:sldMk cId="0" sldId="257"/>
            <ac:picMk id="6" creationId="{EC783801-D50A-D01A-CE0A-6A71F3E058E8}"/>
          </ac:picMkLst>
        </pc:picChg>
        <pc:picChg chg="add del mod">
          <ac:chgData name="Vahid Moeinifar" userId="S::vmoeinifar@agh.edu.pl::0a9cb7c3-0eb0-4dae-b8b6-35315c1faa30" providerId="AD" clId="Web-{8936F716-07AF-3E85-852F-4A36709571E8}" dt="2025-10-30T13:40:30.880" v="1220"/>
          <ac:picMkLst>
            <pc:docMk/>
            <pc:sldMk cId="0" sldId="257"/>
            <ac:picMk id="7" creationId="{E096060A-3691-857E-BE7F-1B226AE0436F}"/>
          </ac:picMkLst>
        </pc:picChg>
        <pc:picChg chg="add mod">
          <ac:chgData name="Vahid Moeinifar" userId="S::vmoeinifar@agh.edu.pl::0a9cb7c3-0eb0-4dae-b8b6-35315c1faa30" providerId="AD" clId="Web-{8936F716-07AF-3E85-852F-4A36709571E8}" dt="2025-10-30T13:40:41.240" v="1222" actId="1076"/>
          <ac:picMkLst>
            <pc:docMk/>
            <pc:sldMk cId="0" sldId="257"/>
            <ac:picMk id="9" creationId="{84AD4124-D033-235F-0B2E-9EEB95996C40}"/>
          </ac:picMkLst>
        </pc:picChg>
      </pc:sldChg>
      <pc:sldChg chg="addSp modSp add replId modTransition">
        <pc:chgData name="Vahid Moeinifar" userId="S::vmoeinifar@agh.edu.pl::0a9cb7c3-0eb0-4dae-b8b6-35315c1faa30" providerId="AD" clId="Web-{8936F716-07AF-3E85-852F-4A36709571E8}" dt="2025-10-30T13:40:58.287" v="1224"/>
        <pc:sldMkLst>
          <pc:docMk/>
          <pc:sldMk cId="3138665194" sldId="258"/>
        </pc:sldMkLst>
        <pc:spChg chg="mod">
          <ac:chgData name="Vahid Moeinifar" userId="S::vmoeinifar@agh.edu.pl::0a9cb7c3-0eb0-4dae-b8b6-35315c1faa30" providerId="AD" clId="Web-{8936F716-07AF-3E85-852F-4A36709571E8}" dt="2025-10-30T09:45:05.732" v="153" actId="20577"/>
          <ac:spMkLst>
            <pc:docMk/>
            <pc:sldMk cId="3138665194" sldId="258"/>
            <ac:spMk id="2" creationId="{DE397621-0CA2-99E3-5C28-6A0528361EF7}"/>
          </ac:spMkLst>
        </pc:spChg>
        <pc:spChg chg="add mod">
          <ac:chgData name="Vahid Moeinifar" userId="S::vmoeinifar@agh.edu.pl::0a9cb7c3-0eb0-4dae-b8b6-35315c1faa30" providerId="AD" clId="Web-{8936F716-07AF-3E85-852F-4A36709571E8}" dt="2025-10-30T13:40:58.287" v="1224"/>
          <ac:spMkLst>
            <pc:docMk/>
            <pc:sldMk cId="3138665194" sldId="258"/>
            <ac:spMk id="3" creationId="{0BDD085A-BF52-FEBC-930D-A8234A6386E0}"/>
          </ac:spMkLst>
        </pc:spChg>
        <pc:spChg chg="mod">
          <ac:chgData name="Vahid Moeinifar" userId="S::vmoeinifar@agh.edu.pl::0a9cb7c3-0eb0-4dae-b8b6-35315c1faa30" providerId="AD" clId="Web-{8936F716-07AF-3E85-852F-4A36709571E8}" dt="2025-10-30T09:46:50.718" v="186" actId="1076"/>
          <ac:spMkLst>
            <pc:docMk/>
            <pc:sldMk cId="3138665194" sldId="258"/>
            <ac:spMk id="4" creationId="{C88406C9-BBAC-C4AE-28E0-FDD642E33031}"/>
          </ac:spMkLst>
        </pc:spChg>
      </pc:sldChg>
      <pc:sldChg chg="addSp delSp modSp add mod replId modTransition setBg">
        <pc:chgData name="Vahid Moeinifar" userId="S::vmoeinifar@agh.edu.pl::0a9cb7c3-0eb0-4dae-b8b6-35315c1faa30" providerId="AD" clId="Web-{8936F716-07AF-3E85-852F-4A36709571E8}" dt="2025-10-30T13:32:38.048" v="1194"/>
        <pc:sldMkLst>
          <pc:docMk/>
          <pc:sldMk cId="2877538480" sldId="259"/>
        </pc:sldMkLst>
        <pc:spChg chg="mod">
          <ac:chgData name="Vahid Moeinifar" userId="S::vmoeinifar@agh.edu.pl::0a9cb7c3-0eb0-4dae-b8b6-35315c1faa30" providerId="AD" clId="Web-{8936F716-07AF-3E85-852F-4A36709571E8}" dt="2025-10-30T09:57:54.906" v="578" actId="1076"/>
          <ac:spMkLst>
            <pc:docMk/>
            <pc:sldMk cId="2877538480" sldId="259"/>
            <ac:spMk id="2" creationId="{C8CABF89-AAB8-ECC1-D052-D88E2D98E4BD}"/>
          </ac:spMkLst>
        </pc:spChg>
        <pc:spChg chg="del">
          <ac:chgData name="Vahid Moeinifar" userId="S::vmoeinifar@agh.edu.pl::0a9cb7c3-0eb0-4dae-b8b6-35315c1faa30" providerId="AD" clId="Web-{8936F716-07AF-3E85-852F-4A36709571E8}" dt="2025-10-30T09:58:50.892" v="589"/>
          <ac:spMkLst>
            <pc:docMk/>
            <pc:sldMk cId="2877538480" sldId="259"/>
            <ac:spMk id="3" creationId="{C2A9A3DD-DAB6-4230-C0D3-C381E846F95C}"/>
          </ac:spMkLst>
        </pc:spChg>
        <pc:spChg chg="mod">
          <ac:chgData name="Vahid Moeinifar" userId="S::vmoeinifar@agh.edu.pl::0a9cb7c3-0eb0-4dae-b8b6-35315c1faa30" providerId="AD" clId="Web-{8936F716-07AF-3E85-852F-4A36709571E8}" dt="2025-10-30T09:57:51.640" v="577" actId="1076"/>
          <ac:spMkLst>
            <pc:docMk/>
            <pc:sldMk cId="2877538480" sldId="259"/>
            <ac:spMk id="4" creationId="{6E790D89-4B8E-E258-7968-3EF11CAFF178}"/>
          </ac:spMkLst>
        </pc:spChg>
        <pc:spChg chg="add mod">
          <ac:chgData name="Vahid Moeinifar" userId="S::vmoeinifar@agh.edu.pl::0a9cb7c3-0eb0-4dae-b8b6-35315c1faa30" providerId="AD" clId="Web-{8936F716-07AF-3E85-852F-4A36709571E8}" dt="2025-10-30T11:40:10.177" v="1177" actId="1076"/>
          <ac:spMkLst>
            <pc:docMk/>
            <pc:sldMk cId="2877538480" sldId="259"/>
            <ac:spMk id="5" creationId="{CF11EBD0-ACD8-631E-9DF6-159302881779}"/>
          </ac:spMkLst>
        </pc:spChg>
        <pc:spChg chg="add del mod ord">
          <ac:chgData name="Vahid Moeinifar" userId="S::vmoeinifar@agh.edu.pl::0a9cb7c3-0eb0-4dae-b8b6-35315c1faa30" providerId="AD" clId="Web-{8936F716-07AF-3E85-852F-4A36709571E8}" dt="2025-10-30T10:16:58.837" v="839"/>
          <ac:spMkLst>
            <pc:docMk/>
            <pc:sldMk cId="2877538480" sldId="259"/>
            <ac:spMk id="6" creationId="{3D637408-8E8D-E1E6-2611-64494E029B45}"/>
          </ac:spMkLst>
        </pc:spChg>
        <pc:picChg chg="add del mod">
          <ac:chgData name="Vahid Moeinifar" userId="S::vmoeinifar@agh.edu.pl::0a9cb7c3-0eb0-4dae-b8b6-35315c1faa30" providerId="AD" clId="Web-{8936F716-07AF-3E85-852F-4A36709571E8}" dt="2025-10-30T11:39:22.958" v="1168"/>
          <ac:picMkLst>
            <pc:docMk/>
            <pc:sldMk cId="2877538480" sldId="259"/>
            <ac:picMk id="3" creationId="{B8987266-5338-1371-1704-231EB8D371F0}"/>
          </ac:picMkLst>
        </pc:picChg>
        <pc:picChg chg="add mod">
          <ac:chgData name="Vahid Moeinifar" userId="S::vmoeinifar@agh.edu.pl::0a9cb7c3-0eb0-4dae-b8b6-35315c1faa30" providerId="AD" clId="Web-{8936F716-07AF-3E85-852F-4A36709571E8}" dt="2025-10-30T11:40:14.366" v="1178" actId="1076"/>
          <ac:picMkLst>
            <pc:docMk/>
            <pc:sldMk cId="2877538480" sldId="259"/>
            <ac:picMk id="6" creationId="{C72DE304-0EEB-F931-DEF5-2A3F164B1326}"/>
          </ac:picMkLst>
        </pc:picChg>
      </pc:sldChg>
      <pc:sldChg chg="addSp delSp modSp add mod ord replId modTransition setBg">
        <pc:chgData name="Vahid Moeinifar" userId="S::vmoeinifar@agh.edu.pl::0a9cb7c3-0eb0-4dae-b8b6-35315c1faa30" providerId="AD" clId="Web-{8936F716-07AF-3E85-852F-4A36709571E8}" dt="2025-10-30T13:32:38.048" v="1194"/>
        <pc:sldMkLst>
          <pc:docMk/>
          <pc:sldMk cId="2885379339" sldId="260"/>
        </pc:sldMkLst>
        <pc:spChg chg="del mod">
          <ac:chgData name="Vahid Moeinifar" userId="S::vmoeinifar@agh.edu.pl::0a9cb7c3-0eb0-4dae-b8b6-35315c1faa30" providerId="AD" clId="Web-{8936F716-07AF-3E85-852F-4A36709571E8}" dt="2025-10-30T10:00:21.831" v="603"/>
          <ac:spMkLst>
            <pc:docMk/>
            <pc:sldMk cId="2885379339" sldId="260"/>
            <ac:spMk id="5" creationId="{2FC9F921-C1B0-8241-A295-18D7FBD0F085}"/>
          </ac:spMkLst>
        </pc:spChg>
        <pc:graphicFrameChg chg="add del mod modGraphic">
          <ac:chgData name="Vahid Moeinifar" userId="S::vmoeinifar@agh.edu.pl::0a9cb7c3-0eb0-4dae-b8b6-35315c1faa30" providerId="AD" clId="Web-{8936F716-07AF-3E85-852F-4A36709571E8}" dt="2025-10-30T09:59:37.283" v="599"/>
          <ac:graphicFrameMkLst>
            <pc:docMk/>
            <pc:sldMk cId="2885379339" sldId="260"/>
            <ac:graphicFrameMk id="6" creationId="{9D04A356-8950-3378-367B-FB93B5104D87}"/>
          </ac:graphicFrameMkLst>
        </pc:graphicFrameChg>
        <pc:graphicFrameChg chg="add del mod modGraphic">
          <ac:chgData name="Vahid Moeinifar" userId="S::vmoeinifar@agh.edu.pl::0a9cb7c3-0eb0-4dae-b8b6-35315c1faa30" providerId="AD" clId="Web-{8936F716-07AF-3E85-852F-4A36709571E8}" dt="2025-10-30T10:00:24.503" v="604"/>
          <ac:graphicFrameMkLst>
            <pc:docMk/>
            <pc:sldMk cId="2885379339" sldId="260"/>
            <ac:graphicFrameMk id="8" creationId="{B515FDEC-C7BD-F429-144C-B84171F14158}"/>
          </ac:graphicFrameMkLst>
        </pc:graphicFrameChg>
        <pc:graphicFrameChg chg="add mod modGraphic">
          <ac:chgData name="Vahid Moeinifar" userId="S::vmoeinifar@agh.edu.pl::0a9cb7c3-0eb0-4dae-b8b6-35315c1faa30" providerId="AD" clId="Web-{8936F716-07AF-3E85-852F-4A36709571E8}" dt="2025-10-30T10:18:01.667" v="874" actId="1076"/>
          <ac:graphicFrameMkLst>
            <pc:docMk/>
            <pc:sldMk cId="2885379339" sldId="260"/>
            <ac:graphicFrameMk id="9" creationId="{496C281E-10EB-4827-4AC5-ADD5B5C0C25D}"/>
          </ac:graphicFrameMkLst>
        </pc:graphicFrameChg>
        <pc:graphicFrameChg chg="add del mod">
          <ac:chgData name="Vahid Moeinifar" userId="S::vmoeinifar@agh.edu.pl::0a9cb7c3-0eb0-4dae-b8b6-35315c1faa30" providerId="AD" clId="Web-{8936F716-07AF-3E85-852F-4A36709571E8}" dt="2025-10-30T10:02:03.270" v="625"/>
          <ac:graphicFrameMkLst>
            <pc:docMk/>
            <pc:sldMk cId="2885379339" sldId="260"/>
            <ac:graphicFrameMk id="11" creationId="{52220984-7E98-6E61-BDB5-C3EA01F367E4}"/>
          </ac:graphicFrameMkLst>
        </pc:graphicFrameChg>
        <pc:graphicFrameChg chg="add del mod">
          <ac:chgData name="Vahid Moeinifar" userId="S::vmoeinifar@agh.edu.pl::0a9cb7c3-0eb0-4dae-b8b6-35315c1faa30" providerId="AD" clId="Web-{8936F716-07AF-3E85-852F-4A36709571E8}" dt="2025-10-30T10:04:26.835" v="699"/>
          <ac:graphicFrameMkLst>
            <pc:docMk/>
            <pc:sldMk cId="2885379339" sldId="260"/>
            <ac:graphicFrameMk id="13" creationId="{9416E519-660E-6AA4-C215-1468A30FAC60}"/>
          </ac:graphicFrameMkLst>
        </pc:graphicFrameChg>
        <pc:graphicFrameChg chg="add del mod">
          <ac:chgData name="Vahid Moeinifar" userId="S::vmoeinifar@agh.edu.pl::0a9cb7c3-0eb0-4dae-b8b6-35315c1faa30" providerId="AD" clId="Web-{8936F716-07AF-3E85-852F-4A36709571E8}" dt="2025-10-30T10:04:34.694" v="701"/>
          <ac:graphicFrameMkLst>
            <pc:docMk/>
            <pc:sldMk cId="2885379339" sldId="260"/>
            <ac:graphicFrameMk id="15" creationId="{2881AE9C-70AB-992D-27F3-C46B0E0442A7}"/>
          </ac:graphicFrameMkLst>
        </pc:graphicFrameChg>
        <pc:graphicFrameChg chg="add del mod">
          <ac:chgData name="Vahid Moeinifar" userId="S::vmoeinifar@agh.edu.pl::0a9cb7c3-0eb0-4dae-b8b6-35315c1faa30" providerId="AD" clId="Web-{8936F716-07AF-3E85-852F-4A36709571E8}" dt="2025-10-30T10:04:48.366" v="703"/>
          <ac:graphicFrameMkLst>
            <pc:docMk/>
            <pc:sldMk cId="2885379339" sldId="260"/>
            <ac:graphicFrameMk id="17" creationId="{E0889366-8490-8D4A-8200-5278927E93A7}"/>
          </ac:graphicFrameMkLst>
        </pc:graphicFrameChg>
        <pc:graphicFrameChg chg="add del mod">
          <ac:chgData name="Vahid Moeinifar" userId="S::vmoeinifar@agh.edu.pl::0a9cb7c3-0eb0-4dae-b8b6-35315c1faa30" providerId="AD" clId="Web-{8936F716-07AF-3E85-852F-4A36709571E8}" dt="2025-10-30T10:04:58.444" v="705"/>
          <ac:graphicFrameMkLst>
            <pc:docMk/>
            <pc:sldMk cId="2885379339" sldId="260"/>
            <ac:graphicFrameMk id="19" creationId="{6DF8796C-D070-ABCF-67AB-EE3C1519093A}"/>
          </ac:graphicFrameMkLst>
        </pc:graphicFrameChg>
        <pc:graphicFrameChg chg="add del mod">
          <ac:chgData name="Vahid Moeinifar" userId="S::vmoeinifar@agh.edu.pl::0a9cb7c3-0eb0-4dae-b8b6-35315c1faa30" providerId="AD" clId="Web-{8936F716-07AF-3E85-852F-4A36709571E8}" dt="2025-10-30T10:05:11.085" v="707"/>
          <ac:graphicFrameMkLst>
            <pc:docMk/>
            <pc:sldMk cId="2885379339" sldId="260"/>
            <ac:graphicFrameMk id="21" creationId="{DA019546-A907-1436-624F-EB9ED407A968}"/>
          </ac:graphicFrameMkLst>
        </pc:graphicFrameChg>
        <pc:graphicFrameChg chg="add del mod">
          <ac:chgData name="Vahid Moeinifar" userId="S::vmoeinifar@agh.edu.pl::0a9cb7c3-0eb0-4dae-b8b6-35315c1faa30" providerId="AD" clId="Web-{8936F716-07AF-3E85-852F-4A36709571E8}" dt="2025-10-30T10:05:20.835" v="713"/>
          <ac:graphicFrameMkLst>
            <pc:docMk/>
            <pc:sldMk cId="2885379339" sldId="260"/>
            <ac:graphicFrameMk id="23" creationId="{1F93E41F-1053-C816-8372-19FCE36FAB74}"/>
          </ac:graphicFrameMkLst>
        </pc:graphicFrameChg>
        <pc:graphicFrameChg chg="add del mod">
          <ac:chgData name="Vahid Moeinifar" userId="S::vmoeinifar@agh.edu.pl::0a9cb7c3-0eb0-4dae-b8b6-35315c1faa30" providerId="AD" clId="Web-{8936F716-07AF-3E85-852F-4A36709571E8}" dt="2025-10-30T10:05:46.382" v="721"/>
          <ac:graphicFrameMkLst>
            <pc:docMk/>
            <pc:sldMk cId="2885379339" sldId="260"/>
            <ac:graphicFrameMk id="25" creationId="{3C24BA7A-D608-CD0B-C8AA-065DC896FBF3}"/>
          </ac:graphicFrameMkLst>
        </pc:graphicFrameChg>
      </pc:sldChg>
      <pc:sldChg chg="modSp add mod replId modTransition setBg">
        <pc:chgData name="Vahid Moeinifar" userId="S::vmoeinifar@agh.edu.pl::0a9cb7c3-0eb0-4dae-b8b6-35315c1faa30" providerId="AD" clId="Web-{8936F716-07AF-3E85-852F-4A36709571E8}" dt="2025-10-30T13:32:38.048" v="1194"/>
        <pc:sldMkLst>
          <pc:docMk/>
          <pc:sldMk cId="2872674037" sldId="261"/>
        </pc:sldMkLst>
        <pc:spChg chg="mod">
          <ac:chgData name="Vahid Moeinifar" userId="S::vmoeinifar@agh.edu.pl::0a9cb7c3-0eb0-4dae-b8b6-35315c1faa30" providerId="AD" clId="Web-{8936F716-07AF-3E85-852F-4A36709571E8}" dt="2025-10-30T10:09:33.462" v="783" actId="20577"/>
          <ac:spMkLst>
            <pc:docMk/>
            <pc:sldMk cId="2872674037" sldId="261"/>
            <ac:spMk id="5" creationId="{0DAA748D-0DA5-013A-A359-C7D548F900DA}"/>
          </ac:spMkLst>
        </pc:spChg>
      </pc:sldChg>
      <pc:sldChg chg="modSp add mod replId modTransition setBg">
        <pc:chgData name="Vahid Moeinifar" userId="S::vmoeinifar@agh.edu.pl::0a9cb7c3-0eb0-4dae-b8b6-35315c1faa30" providerId="AD" clId="Web-{8936F716-07AF-3E85-852F-4A36709571E8}" dt="2025-10-30T13:32:38.048" v="1194"/>
        <pc:sldMkLst>
          <pc:docMk/>
          <pc:sldMk cId="4215002130" sldId="262"/>
        </pc:sldMkLst>
        <pc:spChg chg="mod">
          <ac:chgData name="Vahid Moeinifar" userId="S::vmoeinifar@agh.edu.pl::0a9cb7c3-0eb0-4dae-b8b6-35315c1faa30" providerId="AD" clId="Web-{8936F716-07AF-3E85-852F-4A36709571E8}" dt="2025-10-30T10:10:01.761" v="786" actId="20577"/>
          <ac:spMkLst>
            <pc:docMk/>
            <pc:sldMk cId="4215002130" sldId="262"/>
            <ac:spMk id="4" creationId="{0039BB75-0886-B915-6974-CA0ACC47666A}"/>
          </ac:spMkLst>
        </pc:spChg>
        <pc:spChg chg="mod">
          <ac:chgData name="Vahid Moeinifar" userId="S::vmoeinifar@agh.edu.pl::0a9cb7c3-0eb0-4dae-b8b6-35315c1faa30" providerId="AD" clId="Web-{8936F716-07AF-3E85-852F-4A36709571E8}" dt="2025-10-30T10:10:30.934" v="796" actId="20577"/>
          <ac:spMkLst>
            <pc:docMk/>
            <pc:sldMk cId="4215002130" sldId="262"/>
            <ac:spMk id="5" creationId="{37C9F1D9-EEA1-D066-7D5C-2623788B2B55}"/>
          </ac:spMkLst>
        </pc:spChg>
      </pc:sldChg>
      <pc:sldChg chg="addSp modSp add mod replId modTransition setBg">
        <pc:chgData name="Vahid Moeinifar" userId="S::vmoeinifar@agh.edu.pl::0a9cb7c3-0eb0-4dae-b8b6-35315c1faa30" providerId="AD" clId="Web-{8936F716-07AF-3E85-852F-4A36709571E8}" dt="2025-10-30T13:32:38.048" v="1194"/>
        <pc:sldMkLst>
          <pc:docMk/>
          <pc:sldMk cId="1548369330" sldId="263"/>
        </pc:sldMkLst>
        <pc:spChg chg="mod">
          <ac:chgData name="Vahid Moeinifar" userId="S::vmoeinifar@agh.edu.pl::0a9cb7c3-0eb0-4dae-b8b6-35315c1faa30" providerId="AD" clId="Web-{8936F716-07AF-3E85-852F-4A36709571E8}" dt="2025-10-30T10:12:29.955" v="801" actId="20577"/>
          <ac:spMkLst>
            <pc:docMk/>
            <pc:sldMk cId="1548369330" sldId="263"/>
            <ac:spMk id="4" creationId="{B49C9535-9694-2F6E-B979-03AAED196599}"/>
          </ac:spMkLst>
        </pc:spChg>
        <pc:spChg chg="mod">
          <ac:chgData name="Vahid Moeinifar" userId="S::vmoeinifar@agh.edu.pl::0a9cb7c3-0eb0-4dae-b8b6-35315c1faa30" providerId="AD" clId="Web-{8936F716-07AF-3E85-852F-4A36709571E8}" dt="2025-10-30T10:13:07.456" v="806" actId="20577"/>
          <ac:spMkLst>
            <pc:docMk/>
            <pc:sldMk cId="1548369330" sldId="263"/>
            <ac:spMk id="5" creationId="{7CCACAEC-20FF-B99B-CC20-305A21E4944D}"/>
          </ac:spMkLst>
        </pc:spChg>
        <pc:spChg chg="add mod">
          <ac:chgData name="Vahid Moeinifar" userId="S::vmoeinifar@agh.edu.pl::0a9cb7c3-0eb0-4dae-b8b6-35315c1faa30" providerId="AD" clId="Web-{8936F716-07AF-3E85-852F-4A36709571E8}" dt="2025-10-30T10:14:20.724" v="824" actId="1076"/>
          <ac:spMkLst>
            <pc:docMk/>
            <pc:sldMk cId="1548369330" sldId="263"/>
            <ac:spMk id="7" creationId="{FE92D1D4-D1D5-A463-7034-3ED13CDE1B41}"/>
          </ac:spMkLst>
        </pc:spChg>
        <pc:graphicFrameChg chg="add mod modGraphic">
          <ac:chgData name="Vahid Moeinifar" userId="S::vmoeinifar@agh.edu.pl::0a9cb7c3-0eb0-4dae-b8b6-35315c1faa30" providerId="AD" clId="Web-{8936F716-07AF-3E85-852F-4A36709571E8}" dt="2025-10-30T10:13:49.488" v="819"/>
          <ac:graphicFrameMkLst>
            <pc:docMk/>
            <pc:sldMk cId="1548369330" sldId="263"/>
            <ac:graphicFrameMk id="6" creationId="{454BE661-3A20-603A-BB6E-2A6C2CA34269}"/>
          </ac:graphicFrameMkLst>
        </pc:graphicFrameChg>
      </pc:sldChg>
      <pc:sldChg chg="addSp delSp modSp add replId modTransition">
        <pc:chgData name="Vahid Moeinifar" userId="S::vmoeinifar@agh.edu.pl::0a9cb7c3-0eb0-4dae-b8b6-35315c1faa30" providerId="AD" clId="Web-{8936F716-07AF-3E85-852F-4A36709571E8}" dt="2025-10-30T13:32:38.048" v="1194"/>
        <pc:sldMkLst>
          <pc:docMk/>
          <pc:sldMk cId="3149942838" sldId="264"/>
        </pc:sldMkLst>
        <pc:spChg chg="del">
          <ac:chgData name="Vahid Moeinifar" userId="S::vmoeinifar@agh.edu.pl::0a9cb7c3-0eb0-4dae-b8b6-35315c1faa30" providerId="AD" clId="Web-{8936F716-07AF-3E85-852F-4A36709571E8}" dt="2025-10-30T10:23:54.936" v="883"/>
          <ac:spMkLst>
            <pc:docMk/>
            <pc:sldMk cId="3149942838" sldId="264"/>
            <ac:spMk id="2" creationId="{B4F174B3-26C2-C9C4-C2DB-30C03F209DD5}"/>
          </ac:spMkLst>
        </pc:spChg>
        <pc:spChg chg="add mod">
          <ac:chgData name="Vahid Moeinifar" userId="S::vmoeinifar@agh.edu.pl::0a9cb7c3-0eb0-4dae-b8b6-35315c1faa30" providerId="AD" clId="Web-{8936F716-07AF-3E85-852F-4A36709571E8}" dt="2025-10-30T10:27:22.268" v="952"/>
          <ac:spMkLst>
            <pc:docMk/>
            <pc:sldMk cId="3149942838" sldId="264"/>
            <ac:spMk id="3" creationId="{E37E8774-0F9F-71FB-E5C7-BB9E8886FDB2}"/>
          </ac:spMkLst>
        </pc:spChg>
        <pc:spChg chg="mod">
          <ac:chgData name="Vahid Moeinifar" userId="S::vmoeinifar@agh.edu.pl::0a9cb7c3-0eb0-4dae-b8b6-35315c1faa30" providerId="AD" clId="Web-{8936F716-07AF-3E85-852F-4A36709571E8}" dt="2025-10-30T10:24:00.561" v="885" actId="1076"/>
          <ac:spMkLst>
            <pc:docMk/>
            <pc:sldMk cId="3149942838" sldId="264"/>
            <ac:spMk id="4" creationId="{8FE73C77-061E-1E41-F8AE-4D56E9EE9B97}"/>
          </ac:spMkLst>
        </pc:spChg>
        <pc:spChg chg="mod">
          <ac:chgData name="Vahid Moeinifar" userId="S::vmoeinifar@agh.edu.pl::0a9cb7c3-0eb0-4dae-b8b6-35315c1faa30" providerId="AD" clId="Web-{8936F716-07AF-3E85-852F-4A36709571E8}" dt="2025-10-30T10:25:08.296" v="900" actId="20577"/>
          <ac:spMkLst>
            <pc:docMk/>
            <pc:sldMk cId="3149942838" sldId="264"/>
            <ac:spMk id="5" creationId="{B255D06A-BB6A-D1E6-6434-38F3BC780BB7}"/>
          </ac:spMkLst>
        </pc:spChg>
        <pc:spChg chg="mod">
          <ac:chgData name="Vahid Moeinifar" userId="S::vmoeinifar@agh.edu.pl::0a9cb7c3-0eb0-4dae-b8b6-35315c1faa30" providerId="AD" clId="Web-{8936F716-07AF-3E85-852F-4A36709571E8}" dt="2025-10-30T10:26:29.453" v="941" actId="20577"/>
          <ac:spMkLst>
            <pc:docMk/>
            <pc:sldMk cId="3149942838" sldId="264"/>
            <ac:spMk id="7" creationId="{4FF691D9-112A-350D-8952-93758C9E201B}"/>
          </ac:spMkLst>
        </pc:spChg>
        <pc:spChg chg="add mod">
          <ac:chgData name="Vahid Moeinifar" userId="S::vmoeinifar@agh.edu.pl::0a9cb7c3-0eb0-4dae-b8b6-35315c1faa30" providerId="AD" clId="Web-{8936F716-07AF-3E85-852F-4A36709571E8}" dt="2025-10-30T10:28:16.911" v="960" actId="1076"/>
          <ac:spMkLst>
            <pc:docMk/>
            <pc:sldMk cId="3149942838" sldId="264"/>
            <ac:spMk id="8" creationId="{C7D8FF3B-C4B8-D7E7-8A2A-F274B572005A}"/>
          </ac:spMkLst>
        </pc:spChg>
        <pc:graphicFrameChg chg="del">
          <ac:chgData name="Vahid Moeinifar" userId="S::vmoeinifar@agh.edu.pl::0a9cb7c3-0eb0-4dae-b8b6-35315c1faa30" providerId="AD" clId="Web-{8936F716-07AF-3E85-852F-4A36709571E8}" dt="2025-10-30T10:23:56.905" v="884"/>
          <ac:graphicFrameMkLst>
            <pc:docMk/>
            <pc:sldMk cId="3149942838" sldId="264"/>
            <ac:graphicFrameMk id="6" creationId="{4FEDAE76-1527-D9A7-62CF-C064B401A186}"/>
          </ac:graphicFrameMkLst>
        </pc:graphicFrameChg>
      </pc:sldChg>
      <pc:sldChg chg="addSp delSp modSp add replId modTransition">
        <pc:chgData name="Vahid Moeinifar" userId="S::vmoeinifar@agh.edu.pl::0a9cb7c3-0eb0-4dae-b8b6-35315c1faa30" providerId="AD" clId="Web-{8936F716-07AF-3E85-852F-4A36709571E8}" dt="2025-10-30T13:32:38.048" v="1194"/>
        <pc:sldMkLst>
          <pc:docMk/>
          <pc:sldMk cId="3637606583" sldId="265"/>
        </pc:sldMkLst>
        <pc:spChg chg="mod">
          <ac:chgData name="Vahid Moeinifar" userId="S::vmoeinifar@agh.edu.pl::0a9cb7c3-0eb0-4dae-b8b6-35315c1faa30" providerId="AD" clId="Web-{8936F716-07AF-3E85-852F-4A36709571E8}" dt="2025-10-30T10:38:47.083" v="995" actId="1076"/>
          <ac:spMkLst>
            <pc:docMk/>
            <pc:sldMk cId="3637606583" sldId="265"/>
            <ac:spMk id="3" creationId="{AC23F4C1-828D-6ACD-643C-3FE92111B24D}"/>
          </ac:spMkLst>
        </pc:spChg>
        <pc:spChg chg="mod">
          <ac:chgData name="Vahid Moeinifar" userId="S::vmoeinifar@agh.edu.pl::0a9cb7c3-0eb0-4dae-b8b6-35315c1faa30" providerId="AD" clId="Web-{8936F716-07AF-3E85-852F-4A36709571E8}" dt="2025-10-30T10:35:41.455" v="963" actId="20577"/>
          <ac:spMkLst>
            <pc:docMk/>
            <pc:sldMk cId="3637606583" sldId="265"/>
            <ac:spMk id="4" creationId="{61FD46D3-AB76-0D9A-4D61-27DED9D7FC59}"/>
          </ac:spMkLst>
        </pc:spChg>
        <pc:spChg chg="del">
          <ac:chgData name="Vahid Moeinifar" userId="S::vmoeinifar@agh.edu.pl::0a9cb7c3-0eb0-4dae-b8b6-35315c1faa30" providerId="AD" clId="Web-{8936F716-07AF-3E85-852F-4A36709571E8}" dt="2025-10-30T10:35:47.377" v="964"/>
          <ac:spMkLst>
            <pc:docMk/>
            <pc:sldMk cId="3637606583" sldId="265"/>
            <ac:spMk id="5" creationId="{3DB3031D-3D8F-E183-F0E9-6B197CD26E78}"/>
          </ac:spMkLst>
        </pc:spChg>
        <pc:spChg chg="del">
          <ac:chgData name="Vahid Moeinifar" userId="S::vmoeinifar@agh.edu.pl::0a9cb7c3-0eb0-4dae-b8b6-35315c1faa30" providerId="AD" clId="Web-{8936F716-07AF-3E85-852F-4A36709571E8}" dt="2025-10-30T10:36:22.768" v="972"/>
          <ac:spMkLst>
            <pc:docMk/>
            <pc:sldMk cId="3637606583" sldId="265"/>
            <ac:spMk id="7" creationId="{2B3A072F-B103-B303-6F72-776C72E49DE8}"/>
          </ac:spMkLst>
        </pc:spChg>
        <pc:spChg chg="del">
          <ac:chgData name="Vahid Moeinifar" userId="S::vmoeinifar@agh.edu.pl::0a9cb7c3-0eb0-4dae-b8b6-35315c1faa30" providerId="AD" clId="Web-{8936F716-07AF-3E85-852F-4A36709571E8}" dt="2025-10-30T10:36:24.690" v="973"/>
          <ac:spMkLst>
            <pc:docMk/>
            <pc:sldMk cId="3637606583" sldId="265"/>
            <ac:spMk id="8" creationId="{B0F80E1C-9918-2EFA-CD28-6786336D6BA4}"/>
          </ac:spMkLst>
        </pc:spChg>
        <pc:graphicFrameChg chg="add mod modGraphic">
          <ac:chgData name="Vahid Moeinifar" userId="S::vmoeinifar@agh.edu.pl::0a9cb7c3-0eb0-4dae-b8b6-35315c1faa30" providerId="AD" clId="Web-{8936F716-07AF-3E85-852F-4A36709571E8}" dt="2025-10-30T10:38:41.770" v="994" actId="14100"/>
          <ac:graphicFrameMkLst>
            <pc:docMk/>
            <pc:sldMk cId="3637606583" sldId="265"/>
            <ac:graphicFrameMk id="2" creationId="{F70B76AE-BD86-1962-D895-80FAEE495334}"/>
          </ac:graphicFrameMkLst>
        </pc:graphicFrameChg>
      </pc:sldChg>
      <pc:sldChg chg="addSp delSp modSp add replId modTransition">
        <pc:chgData name="Vahid Moeinifar" userId="S::vmoeinifar@agh.edu.pl::0a9cb7c3-0eb0-4dae-b8b6-35315c1faa30" providerId="AD" clId="Web-{8936F716-07AF-3E85-852F-4A36709571E8}" dt="2025-10-30T13:32:38.048" v="1194"/>
        <pc:sldMkLst>
          <pc:docMk/>
          <pc:sldMk cId="4071264223" sldId="266"/>
        </pc:sldMkLst>
        <pc:spChg chg="mod">
          <ac:chgData name="Vahid Moeinifar" userId="S::vmoeinifar@agh.edu.pl::0a9cb7c3-0eb0-4dae-b8b6-35315c1faa30" providerId="AD" clId="Web-{8936F716-07AF-3E85-852F-4A36709571E8}" dt="2025-10-30T10:47:48.390" v="1004" actId="20577"/>
          <ac:spMkLst>
            <pc:docMk/>
            <pc:sldMk cId="4071264223" sldId="266"/>
            <ac:spMk id="3" creationId="{92F66C9F-2684-D13E-B41D-630C2936B8D5}"/>
          </ac:spMkLst>
        </pc:spChg>
        <pc:spChg chg="mod">
          <ac:chgData name="Vahid Moeinifar" userId="S::vmoeinifar@agh.edu.pl::0a9cb7c3-0eb0-4dae-b8b6-35315c1faa30" providerId="AD" clId="Web-{8936F716-07AF-3E85-852F-4A36709571E8}" dt="2025-10-30T10:45:59.856" v="998" actId="20577"/>
          <ac:spMkLst>
            <pc:docMk/>
            <pc:sldMk cId="4071264223" sldId="266"/>
            <ac:spMk id="4" creationId="{66125A0D-07FD-1758-8513-5038FD72B6BE}"/>
          </ac:spMkLst>
        </pc:spChg>
        <pc:spChg chg="add">
          <ac:chgData name="Vahid Moeinifar" userId="S::vmoeinifar@agh.edu.pl::0a9cb7c3-0eb0-4dae-b8b6-35315c1faa30" providerId="AD" clId="Web-{8936F716-07AF-3E85-852F-4A36709571E8}" dt="2025-10-30T10:48:00.062" v="1005"/>
          <ac:spMkLst>
            <pc:docMk/>
            <pc:sldMk cId="4071264223" sldId="266"/>
            <ac:spMk id="18" creationId="{FEB62474-3EAB-D755-7F28-7F186A3CD8AB}"/>
          </ac:spMkLst>
        </pc:spChg>
        <pc:spChg chg="add mod">
          <ac:chgData name="Vahid Moeinifar" userId="S::vmoeinifar@agh.edu.pl::0a9cb7c3-0eb0-4dae-b8b6-35315c1faa30" providerId="AD" clId="Web-{8936F716-07AF-3E85-852F-4A36709571E8}" dt="2025-10-30T10:48:12.203" v="1010" actId="20577"/>
          <ac:spMkLst>
            <pc:docMk/>
            <pc:sldMk cId="4071264223" sldId="266"/>
            <ac:spMk id="20" creationId="{3A94130A-47AF-927C-BD85-A8471BC4BBB0}"/>
          </ac:spMkLst>
        </pc:spChg>
        <pc:spChg chg="add">
          <ac:chgData name="Vahid Moeinifar" userId="S::vmoeinifar@agh.edu.pl::0a9cb7c3-0eb0-4dae-b8b6-35315c1faa30" providerId="AD" clId="Web-{8936F716-07AF-3E85-852F-4A36709571E8}" dt="2025-10-30T10:48:00.093" v="1007"/>
          <ac:spMkLst>
            <pc:docMk/>
            <pc:sldMk cId="4071264223" sldId="266"/>
            <ac:spMk id="22" creationId="{9FF2D7DE-A365-72A8-33FD-2A277D9E2DA3}"/>
          </ac:spMkLst>
        </pc:spChg>
        <pc:graphicFrameChg chg="del">
          <ac:chgData name="Vahid Moeinifar" userId="S::vmoeinifar@agh.edu.pl::0a9cb7c3-0eb0-4dae-b8b6-35315c1faa30" providerId="AD" clId="Web-{8936F716-07AF-3E85-852F-4A36709571E8}" dt="2025-10-30T10:47:00.029" v="999"/>
          <ac:graphicFrameMkLst>
            <pc:docMk/>
            <pc:sldMk cId="4071264223" sldId="266"/>
            <ac:graphicFrameMk id="2" creationId="{E71DFE8C-BDEA-36D1-B5EF-70FBC5DCAAAA}"/>
          </ac:graphicFrameMkLst>
        </pc:graphicFrameChg>
      </pc:sldChg>
      <pc:sldChg chg="add replId modTransition">
        <pc:chgData name="Vahid Moeinifar" userId="S::vmoeinifar@agh.edu.pl::0a9cb7c3-0eb0-4dae-b8b6-35315c1faa30" providerId="AD" clId="Web-{8936F716-07AF-3E85-852F-4A36709571E8}" dt="2025-10-30T13:32:38.048" v="1194"/>
        <pc:sldMkLst>
          <pc:docMk/>
          <pc:sldMk cId="1929298596" sldId="267"/>
        </pc:sldMkLst>
      </pc:sldChg>
      <pc:sldChg chg="addSp delSp modSp add replId modTransition">
        <pc:chgData name="Vahid Moeinifar" userId="S::vmoeinifar@agh.edu.pl::0a9cb7c3-0eb0-4dae-b8b6-35315c1faa30" providerId="AD" clId="Web-{8936F716-07AF-3E85-852F-4A36709571E8}" dt="2025-10-30T13:32:38.048" v="1194"/>
        <pc:sldMkLst>
          <pc:docMk/>
          <pc:sldMk cId="485627250" sldId="268"/>
        </pc:sldMkLst>
        <pc:spChg chg="del mod">
          <ac:chgData name="Vahid Moeinifar" userId="S::vmoeinifar@agh.edu.pl::0a9cb7c3-0eb0-4dae-b8b6-35315c1faa30" providerId="AD" clId="Web-{8936F716-07AF-3E85-852F-4A36709571E8}" dt="2025-10-30T11:22:32.517" v="1020"/>
          <ac:spMkLst>
            <pc:docMk/>
            <pc:sldMk cId="485627250" sldId="268"/>
            <ac:spMk id="3" creationId="{04A9464E-57BB-9BE1-AC4D-472648171634}"/>
          </ac:spMkLst>
        </pc:spChg>
        <pc:spChg chg="mod">
          <ac:chgData name="Vahid Moeinifar" userId="S::vmoeinifar@agh.edu.pl::0a9cb7c3-0eb0-4dae-b8b6-35315c1faa30" providerId="AD" clId="Web-{8936F716-07AF-3E85-852F-4A36709571E8}" dt="2025-10-30T11:22:24.908" v="1019" actId="20577"/>
          <ac:spMkLst>
            <pc:docMk/>
            <pc:sldMk cId="485627250" sldId="268"/>
            <ac:spMk id="4" creationId="{F5B2CDF8-F202-FD6D-5C8D-ADB54DD87FE5}"/>
          </ac:spMkLst>
        </pc:spChg>
        <pc:spChg chg="del">
          <ac:chgData name="Vahid Moeinifar" userId="S::vmoeinifar@agh.edu.pl::0a9cb7c3-0eb0-4dae-b8b6-35315c1faa30" providerId="AD" clId="Web-{8936F716-07AF-3E85-852F-4A36709571E8}" dt="2025-10-30T11:23:20.190" v="1036"/>
          <ac:spMkLst>
            <pc:docMk/>
            <pc:sldMk cId="485627250" sldId="268"/>
            <ac:spMk id="18" creationId="{FF9304E7-FC75-A64F-8831-AE740C2F2AA0}"/>
          </ac:spMkLst>
        </pc:spChg>
        <pc:spChg chg="del mod">
          <ac:chgData name="Vahid Moeinifar" userId="S::vmoeinifar@agh.edu.pl::0a9cb7c3-0eb0-4dae-b8b6-35315c1faa30" providerId="AD" clId="Web-{8936F716-07AF-3E85-852F-4A36709571E8}" dt="2025-10-30T11:23:22.862" v="1038"/>
          <ac:spMkLst>
            <pc:docMk/>
            <pc:sldMk cId="485627250" sldId="268"/>
            <ac:spMk id="20" creationId="{49BE220D-2D50-03BD-AF7C-46A2E5348D90}"/>
          </ac:spMkLst>
        </pc:spChg>
        <pc:spChg chg="del">
          <ac:chgData name="Vahid Moeinifar" userId="S::vmoeinifar@agh.edu.pl::0a9cb7c3-0eb0-4dae-b8b6-35315c1faa30" providerId="AD" clId="Web-{8936F716-07AF-3E85-852F-4A36709571E8}" dt="2025-10-30T11:23:21.065" v="1037"/>
          <ac:spMkLst>
            <pc:docMk/>
            <pc:sldMk cId="485627250" sldId="268"/>
            <ac:spMk id="22" creationId="{42E8847D-1CF0-5E11-AA95-C69013CFF25D}"/>
          </ac:spMkLst>
        </pc:spChg>
        <pc:graphicFrameChg chg="add mod modGraphic">
          <ac:chgData name="Vahid Moeinifar" userId="S::vmoeinifar@agh.edu.pl::0a9cb7c3-0eb0-4dae-b8b6-35315c1faa30" providerId="AD" clId="Web-{8936F716-07AF-3E85-852F-4A36709571E8}" dt="2025-10-30T11:23:43.410" v="1044"/>
          <ac:graphicFrameMkLst>
            <pc:docMk/>
            <pc:sldMk cId="485627250" sldId="268"/>
            <ac:graphicFrameMk id="5" creationId="{91128AC8-C829-9E53-C3F8-3F2D826C6269}"/>
          </ac:graphicFrameMkLst>
        </pc:graphicFrameChg>
      </pc:sldChg>
      <pc:sldChg chg="delSp modSp add ord replId modTransition">
        <pc:chgData name="Vahid Moeinifar" userId="S::vmoeinifar@agh.edu.pl::0a9cb7c3-0eb0-4dae-b8b6-35315c1faa30" providerId="AD" clId="Web-{8936F716-07AF-3E85-852F-4A36709571E8}" dt="2025-10-30T13:32:38.048" v="1194"/>
        <pc:sldMkLst>
          <pc:docMk/>
          <pc:sldMk cId="3651736837" sldId="269"/>
        </pc:sldMkLst>
        <pc:spChg chg="del mod">
          <ac:chgData name="Vahid Moeinifar" userId="S::vmoeinifar@agh.edu.pl::0a9cb7c3-0eb0-4dae-b8b6-35315c1faa30" providerId="AD" clId="Web-{8936F716-07AF-3E85-852F-4A36709571E8}" dt="2025-10-30T11:25:44.224" v="1050"/>
          <ac:spMkLst>
            <pc:docMk/>
            <pc:sldMk cId="3651736837" sldId="269"/>
            <ac:spMk id="3" creationId="{FAF17E9A-1AC9-2DD2-19CA-CD4FA2EA2E24}"/>
          </ac:spMkLst>
        </pc:spChg>
        <pc:spChg chg="mod">
          <ac:chgData name="Vahid Moeinifar" userId="S::vmoeinifar@agh.edu.pl::0a9cb7c3-0eb0-4dae-b8b6-35315c1faa30" providerId="AD" clId="Web-{8936F716-07AF-3E85-852F-4A36709571E8}" dt="2025-10-30T11:25:49.396" v="1052" actId="20577"/>
          <ac:spMkLst>
            <pc:docMk/>
            <pc:sldMk cId="3651736837" sldId="269"/>
            <ac:spMk id="4" creationId="{DC223628-7068-8BF8-CA78-7D7B229ECA2F}"/>
          </ac:spMkLst>
        </pc:spChg>
        <pc:spChg chg="mod">
          <ac:chgData name="Vahid Moeinifar" userId="S::vmoeinifar@agh.edu.pl::0a9cb7c3-0eb0-4dae-b8b6-35315c1faa30" providerId="AD" clId="Web-{8936F716-07AF-3E85-852F-4A36709571E8}" dt="2025-10-30T11:28:19.648" v="1089" actId="20577"/>
          <ac:spMkLst>
            <pc:docMk/>
            <pc:sldMk cId="3651736837" sldId="269"/>
            <ac:spMk id="18" creationId="{CBC55AB6-0659-DB74-C46D-458EEC03F475}"/>
          </ac:spMkLst>
        </pc:spChg>
        <pc:spChg chg="mod">
          <ac:chgData name="Vahid Moeinifar" userId="S::vmoeinifar@agh.edu.pl::0a9cb7c3-0eb0-4dae-b8b6-35315c1faa30" providerId="AD" clId="Web-{8936F716-07AF-3E85-852F-4A36709571E8}" dt="2025-10-30T11:26:39.069" v="1059" actId="14100"/>
          <ac:spMkLst>
            <pc:docMk/>
            <pc:sldMk cId="3651736837" sldId="269"/>
            <ac:spMk id="20" creationId="{B002550D-AB32-2C0E-DADC-4FA953269091}"/>
          </ac:spMkLst>
        </pc:spChg>
        <pc:spChg chg="mod">
          <ac:chgData name="Vahid Moeinifar" userId="S::vmoeinifar@agh.edu.pl::0a9cb7c3-0eb0-4dae-b8b6-35315c1faa30" providerId="AD" clId="Web-{8936F716-07AF-3E85-852F-4A36709571E8}" dt="2025-10-30T11:28:39.773" v="1093" actId="1076"/>
          <ac:spMkLst>
            <pc:docMk/>
            <pc:sldMk cId="3651736837" sldId="269"/>
            <ac:spMk id="22" creationId="{0E0C6FDB-2232-E253-F0E9-47106D7006B5}"/>
          </ac:spMkLst>
        </pc:spChg>
      </pc:sldChg>
      <pc:sldChg chg="delSp modSp add mod replId modTransition setBg">
        <pc:chgData name="Vahid Moeinifar" userId="S::vmoeinifar@agh.edu.pl::0a9cb7c3-0eb0-4dae-b8b6-35315c1faa30" providerId="AD" clId="Web-{8936F716-07AF-3E85-852F-4A36709571E8}" dt="2025-10-30T13:32:38.048" v="1194"/>
        <pc:sldMkLst>
          <pc:docMk/>
          <pc:sldMk cId="3318109263" sldId="270"/>
        </pc:sldMkLst>
        <pc:spChg chg="mod">
          <ac:chgData name="Vahid Moeinifar" userId="S::vmoeinifar@agh.edu.pl::0a9cb7c3-0eb0-4dae-b8b6-35315c1faa30" providerId="AD" clId="Web-{8936F716-07AF-3E85-852F-4A36709571E8}" dt="2025-10-30T11:33:35.574" v="1158" actId="20577"/>
          <ac:spMkLst>
            <pc:docMk/>
            <pc:sldMk cId="3318109263" sldId="270"/>
            <ac:spMk id="4" creationId="{FE302C4C-794A-8520-DABB-D0D6628C534E}"/>
          </ac:spMkLst>
        </pc:spChg>
        <pc:spChg chg="mod">
          <ac:chgData name="Vahid Moeinifar" userId="S::vmoeinifar@agh.edu.pl::0a9cb7c3-0eb0-4dae-b8b6-35315c1faa30" providerId="AD" clId="Web-{8936F716-07AF-3E85-852F-4A36709571E8}" dt="2025-10-30T11:32:54.338" v="1138" actId="14100"/>
          <ac:spMkLst>
            <pc:docMk/>
            <pc:sldMk cId="3318109263" sldId="270"/>
            <ac:spMk id="18" creationId="{734F3D97-DFF6-6DFE-529B-6847329E37B9}"/>
          </ac:spMkLst>
        </pc:spChg>
        <pc:spChg chg="del mod">
          <ac:chgData name="Vahid Moeinifar" userId="S::vmoeinifar@agh.edu.pl::0a9cb7c3-0eb0-4dae-b8b6-35315c1faa30" providerId="AD" clId="Web-{8936F716-07AF-3E85-852F-4A36709571E8}" dt="2025-10-30T11:30:37.055" v="1097"/>
          <ac:spMkLst>
            <pc:docMk/>
            <pc:sldMk cId="3318109263" sldId="270"/>
            <ac:spMk id="20" creationId="{A7E25E58-27AC-82C2-7324-027F26F6E36D}"/>
          </ac:spMkLst>
        </pc:spChg>
        <pc:spChg chg="mod">
          <ac:chgData name="Vahid Moeinifar" userId="S::vmoeinifar@agh.edu.pl::0a9cb7c3-0eb0-4dae-b8b6-35315c1faa30" providerId="AD" clId="Web-{8936F716-07AF-3E85-852F-4A36709571E8}" dt="2025-10-30T11:31:51.822" v="1130" actId="1076"/>
          <ac:spMkLst>
            <pc:docMk/>
            <pc:sldMk cId="3318109263" sldId="270"/>
            <ac:spMk id="22" creationId="{279B6C57-63C8-8BFD-5C81-3E0EE6BAF269}"/>
          </ac:spMkLst>
        </pc:spChg>
      </pc:sldChg>
      <pc:sldMasterChg chg="modTransition modSldLayout">
        <pc:chgData name="Vahid Moeinifar" userId="S::vmoeinifar@agh.edu.pl::0a9cb7c3-0eb0-4dae-b8b6-35315c1faa30" providerId="AD" clId="Web-{8936F716-07AF-3E85-852F-4A36709571E8}" dt="2025-10-30T13:32:38.048" v="1194"/>
        <pc:sldMasterMkLst>
          <pc:docMk/>
          <pc:sldMasterMk cId="0" sldId="2147483660"/>
        </pc:sldMasterMkLst>
        <pc:sldLayoutChg chg="modTransition">
          <pc:chgData name="Vahid Moeinifar" userId="S::vmoeinifar@agh.edu.pl::0a9cb7c3-0eb0-4dae-b8b6-35315c1faa30" providerId="AD" clId="Web-{8936F716-07AF-3E85-852F-4A36709571E8}" dt="2025-10-30T13:32:38.048" v="1194"/>
          <pc:sldLayoutMkLst>
            <pc:docMk/>
            <pc:sldMasterMk cId="0" sldId="2147483660"/>
            <pc:sldLayoutMk cId="3102922592" sldId="2147483661"/>
          </pc:sldLayoutMkLst>
        </pc:sldLayoutChg>
        <pc:sldLayoutChg chg="modTransition">
          <pc:chgData name="Vahid Moeinifar" userId="S::vmoeinifar@agh.edu.pl::0a9cb7c3-0eb0-4dae-b8b6-35315c1faa30" providerId="AD" clId="Web-{8936F716-07AF-3E85-852F-4A36709571E8}" dt="2025-10-30T13:32:38.048" v="1194"/>
          <pc:sldLayoutMkLst>
            <pc:docMk/>
            <pc:sldMasterMk cId="0" sldId="2147483660"/>
            <pc:sldLayoutMk cId="522642257" sldId="2147483662"/>
          </pc:sldLayoutMkLst>
        </pc:sldLayoutChg>
        <pc:sldLayoutChg chg="modTransition">
          <pc:chgData name="Vahid Moeinifar" userId="S::vmoeinifar@agh.edu.pl::0a9cb7c3-0eb0-4dae-b8b6-35315c1faa30" providerId="AD" clId="Web-{8936F716-07AF-3E85-852F-4A36709571E8}" dt="2025-10-30T13:32:38.048" v="1194"/>
          <pc:sldLayoutMkLst>
            <pc:docMk/>
            <pc:sldMasterMk cId="0" sldId="2147483660"/>
            <pc:sldLayoutMk cId="4160287285" sldId="2147483663"/>
          </pc:sldLayoutMkLst>
        </pc:sldLayoutChg>
        <pc:sldLayoutChg chg="modTransition">
          <pc:chgData name="Vahid Moeinifar" userId="S::vmoeinifar@agh.edu.pl::0a9cb7c3-0eb0-4dae-b8b6-35315c1faa30" providerId="AD" clId="Web-{8936F716-07AF-3E85-852F-4A36709571E8}" dt="2025-10-30T13:32:38.048" v="1194"/>
          <pc:sldLayoutMkLst>
            <pc:docMk/>
            <pc:sldMasterMk cId="0" sldId="2147483660"/>
            <pc:sldLayoutMk cId="1516030517" sldId="2147483664"/>
          </pc:sldLayoutMkLst>
        </pc:sldLayoutChg>
        <pc:sldLayoutChg chg="modTransition">
          <pc:chgData name="Vahid Moeinifar" userId="S::vmoeinifar@agh.edu.pl::0a9cb7c3-0eb0-4dae-b8b6-35315c1faa30" providerId="AD" clId="Web-{8936F716-07AF-3E85-852F-4A36709571E8}" dt="2025-10-30T13:32:38.048" v="1194"/>
          <pc:sldLayoutMkLst>
            <pc:docMk/>
            <pc:sldMasterMk cId="0" sldId="2147483660"/>
            <pc:sldLayoutMk cId="2504520418" sldId="2147483665"/>
          </pc:sldLayoutMkLst>
        </pc:sldLayoutChg>
        <pc:sldLayoutChg chg="modTransition">
          <pc:chgData name="Vahid Moeinifar" userId="S::vmoeinifar@agh.edu.pl::0a9cb7c3-0eb0-4dae-b8b6-35315c1faa30" providerId="AD" clId="Web-{8936F716-07AF-3E85-852F-4A36709571E8}" dt="2025-10-30T13:32:38.048" v="1194"/>
          <pc:sldLayoutMkLst>
            <pc:docMk/>
            <pc:sldMasterMk cId="0" sldId="2147483660"/>
            <pc:sldLayoutMk cId="2590444167" sldId="2147483666"/>
          </pc:sldLayoutMkLst>
        </pc:sldLayoutChg>
        <pc:sldLayoutChg chg="modTransition">
          <pc:chgData name="Vahid Moeinifar" userId="S::vmoeinifar@agh.edu.pl::0a9cb7c3-0eb0-4dae-b8b6-35315c1faa30" providerId="AD" clId="Web-{8936F716-07AF-3E85-852F-4A36709571E8}" dt="2025-10-30T13:32:38.048" v="1194"/>
          <pc:sldLayoutMkLst>
            <pc:docMk/>
            <pc:sldMasterMk cId="0" sldId="2147483660"/>
            <pc:sldLayoutMk cId="732460824" sldId="2147483667"/>
          </pc:sldLayoutMkLst>
        </pc:sldLayoutChg>
        <pc:sldLayoutChg chg="modTransition">
          <pc:chgData name="Vahid Moeinifar" userId="S::vmoeinifar@agh.edu.pl::0a9cb7c3-0eb0-4dae-b8b6-35315c1faa30" providerId="AD" clId="Web-{8936F716-07AF-3E85-852F-4A36709571E8}" dt="2025-10-30T13:32:38.048" v="1194"/>
          <pc:sldLayoutMkLst>
            <pc:docMk/>
            <pc:sldMasterMk cId="0" sldId="2147483660"/>
            <pc:sldLayoutMk cId="1471660135" sldId="2147483668"/>
          </pc:sldLayoutMkLst>
        </pc:sldLayoutChg>
        <pc:sldLayoutChg chg="modTransition">
          <pc:chgData name="Vahid Moeinifar" userId="S::vmoeinifar@agh.edu.pl::0a9cb7c3-0eb0-4dae-b8b6-35315c1faa30" providerId="AD" clId="Web-{8936F716-07AF-3E85-852F-4A36709571E8}" dt="2025-10-30T13:32:38.048" v="1194"/>
          <pc:sldLayoutMkLst>
            <pc:docMk/>
            <pc:sldMasterMk cId="0" sldId="2147483660"/>
            <pc:sldLayoutMk cId="2285931179" sldId="2147483669"/>
          </pc:sldLayoutMkLst>
        </pc:sldLayoutChg>
        <pc:sldLayoutChg chg="modTransition">
          <pc:chgData name="Vahid Moeinifar" userId="S::vmoeinifar@agh.edu.pl::0a9cb7c3-0eb0-4dae-b8b6-35315c1faa30" providerId="AD" clId="Web-{8936F716-07AF-3E85-852F-4A36709571E8}" dt="2025-10-30T13:32:38.048" v="1194"/>
          <pc:sldLayoutMkLst>
            <pc:docMk/>
            <pc:sldMasterMk cId="0" sldId="2147483660"/>
            <pc:sldLayoutMk cId="1319896258" sldId="2147483670"/>
          </pc:sldLayoutMkLst>
        </pc:sldLayoutChg>
        <pc:sldLayoutChg chg="modTransition">
          <pc:chgData name="Vahid Moeinifar" userId="S::vmoeinifar@agh.edu.pl::0a9cb7c3-0eb0-4dae-b8b6-35315c1faa30" providerId="AD" clId="Web-{8936F716-07AF-3E85-852F-4A36709571E8}" dt="2025-10-30T13:32:38.048" v="1194"/>
          <pc:sldLayoutMkLst>
            <pc:docMk/>
            <pc:sldMasterMk cId="0" sldId="2147483660"/>
            <pc:sldLayoutMk cId="3480315146" sldId="2147483671"/>
          </pc:sldLayoutMkLst>
        </pc:sldLayoutChg>
      </pc:sldMasterChg>
    </pc:docChg>
  </pc:docChgLst>
  <pc:docChgLst>
    <pc:chgData name="Vahid Moeinifar" userId="S::vmoeinifar@agh.edu.pl::0a9cb7c3-0eb0-4dae-b8b6-35315c1faa30" providerId="AD" clId="Web-{B04845F1-09D5-9714-49F1-01DBF8D0A487}"/>
    <pc:docChg chg="modSld">
      <pc:chgData name="Vahid Moeinifar" userId="S::vmoeinifar@agh.edu.pl::0a9cb7c3-0eb0-4dae-b8b6-35315c1faa30" providerId="AD" clId="Web-{B04845F1-09D5-9714-49F1-01DBF8D0A487}" dt="2025-10-30T14:14:58.537" v="337" actId="1076"/>
      <pc:docMkLst>
        <pc:docMk/>
      </pc:docMkLst>
      <pc:sldChg chg="modSp">
        <pc:chgData name="Vahid Moeinifar" userId="S::vmoeinifar@agh.edu.pl::0a9cb7c3-0eb0-4dae-b8b6-35315c1faa30" providerId="AD" clId="Web-{B04845F1-09D5-9714-49F1-01DBF8D0A487}" dt="2025-10-30T13:52:00.781" v="103" actId="1076"/>
        <pc:sldMkLst>
          <pc:docMk/>
          <pc:sldMk cId="0" sldId="257"/>
        </pc:sldMkLst>
        <pc:spChg chg="mod">
          <ac:chgData name="Vahid Moeinifar" userId="S::vmoeinifar@agh.edu.pl::0a9cb7c3-0eb0-4dae-b8b6-35315c1faa30" providerId="AD" clId="Web-{B04845F1-09D5-9714-49F1-01DBF8D0A487}" dt="2025-10-30T13:52:00.781" v="103" actId="1076"/>
          <ac:spMkLst>
            <pc:docMk/>
            <pc:sldMk cId="0" sldId="257"/>
            <ac:spMk id="8" creationId="{923E0937-DDDE-0D9E-8B0B-4C38A01A1320}"/>
          </ac:spMkLst>
        </pc:spChg>
        <pc:picChg chg="mod">
          <ac:chgData name="Vahid Moeinifar" userId="S::vmoeinifar@agh.edu.pl::0a9cb7c3-0eb0-4dae-b8b6-35315c1faa30" providerId="AD" clId="Web-{B04845F1-09D5-9714-49F1-01DBF8D0A487}" dt="2025-10-30T13:43:35.771" v="11"/>
          <ac:picMkLst>
            <pc:docMk/>
            <pc:sldMk cId="0" sldId="257"/>
            <ac:picMk id="6" creationId="{EC783801-D50A-D01A-CE0A-6A71F3E058E8}"/>
          </ac:picMkLst>
        </pc:picChg>
        <pc:picChg chg="mod">
          <ac:chgData name="Vahid Moeinifar" userId="S::vmoeinifar@agh.edu.pl::0a9cb7c3-0eb0-4dae-b8b6-35315c1faa30" providerId="AD" clId="Web-{B04845F1-09D5-9714-49F1-01DBF8D0A487}" dt="2025-10-30T13:51:53.406" v="101" actId="1076"/>
          <ac:picMkLst>
            <pc:docMk/>
            <pc:sldMk cId="0" sldId="257"/>
            <ac:picMk id="9" creationId="{84AD4124-D033-235F-0B2E-9EEB95996C40}"/>
          </ac:picMkLst>
        </pc:picChg>
      </pc:sldChg>
      <pc:sldChg chg="addSp modSp">
        <pc:chgData name="Vahid Moeinifar" userId="S::vmoeinifar@agh.edu.pl::0a9cb7c3-0eb0-4dae-b8b6-35315c1faa30" providerId="AD" clId="Web-{B04845F1-09D5-9714-49F1-01DBF8D0A487}" dt="2025-10-30T13:43:25.209" v="9"/>
        <pc:sldMkLst>
          <pc:docMk/>
          <pc:sldMk cId="3138665194" sldId="258"/>
        </pc:sldMkLst>
        <pc:spChg chg="mod">
          <ac:chgData name="Vahid Moeinifar" userId="S::vmoeinifar@agh.edu.pl::0a9cb7c3-0eb0-4dae-b8b6-35315c1faa30" providerId="AD" clId="Web-{B04845F1-09D5-9714-49F1-01DBF8D0A487}" dt="2025-10-30T13:42:40.958" v="7"/>
          <ac:spMkLst>
            <pc:docMk/>
            <pc:sldMk cId="3138665194" sldId="258"/>
            <ac:spMk id="3" creationId="{0BDD085A-BF52-FEBC-930D-A8234A6386E0}"/>
          </ac:spMkLst>
        </pc:spChg>
        <pc:picChg chg="add mod">
          <ac:chgData name="Vahid Moeinifar" userId="S::vmoeinifar@agh.edu.pl::0a9cb7c3-0eb0-4dae-b8b6-35315c1faa30" providerId="AD" clId="Web-{B04845F1-09D5-9714-49F1-01DBF8D0A487}" dt="2025-10-30T13:43:25.209" v="9"/>
          <ac:picMkLst>
            <pc:docMk/>
            <pc:sldMk cId="3138665194" sldId="258"/>
            <ac:picMk id="5" creationId="{5A774BB2-93E6-EAB1-0CEE-C15F4BCDD6DF}"/>
          </ac:picMkLst>
        </pc:picChg>
      </pc:sldChg>
      <pc:sldChg chg="addSp delSp modSp mod setBg">
        <pc:chgData name="Vahid Moeinifar" userId="S::vmoeinifar@agh.edu.pl::0a9cb7c3-0eb0-4dae-b8b6-35315c1faa30" providerId="AD" clId="Web-{B04845F1-09D5-9714-49F1-01DBF8D0A487}" dt="2025-10-30T14:01:41.703" v="174"/>
        <pc:sldMkLst>
          <pc:docMk/>
          <pc:sldMk cId="2877538480" sldId="259"/>
        </pc:sldMkLst>
        <pc:spChg chg="add del mod">
          <ac:chgData name="Vahid Moeinifar" userId="S::vmoeinifar@agh.edu.pl::0a9cb7c3-0eb0-4dae-b8b6-35315c1faa30" providerId="AD" clId="Web-{B04845F1-09D5-9714-49F1-01DBF8D0A487}" dt="2025-10-30T14:01:41.703" v="174"/>
          <ac:spMkLst>
            <pc:docMk/>
            <pc:sldMk cId="2877538480" sldId="259"/>
            <ac:spMk id="2" creationId="{C8CABF89-AAB8-ECC1-D052-D88E2D98E4BD}"/>
          </ac:spMkLst>
        </pc:spChg>
        <pc:spChg chg="mod">
          <ac:chgData name="Vahid Moeinifar" userId="S::vmoeinifar@agh.edu.pl::0a9cb7c3-0eb0-4dae-b8b6-35315c1faa30" providerId="AD" clId="Web-{B04845F1-09D5-9714-49F1-01DBF8D0A487}" dt="2025-10-30T13:47:23.609" v="37" actId="14100"/>
          <ac:spMkLst>
            <pc:docMk/>
            <pc:sldMk cId="2877538480" sldId="259"/>
            <ac:spMk id="4" creationId="{6E790D89-4B8E-E258-7968-3EF11CAFF178}"/>
          </ac:spMkLst>
        </pc:spChg>
        <pc:spChg chg="mod">
          <ac:chgData name="Vahid Moeinifar" userId="S::vmoeinifar@agh.edu.pl::0a9cb7c3-0eb0-4dae-b8b6-35315c1faa30" providerId="AD" clId="Web-{B04845F1-09D5-9714-49F1-01DBF8D0A487}" dt="2025-10-30T14:01:04.406" v="169" actId="14100"/>
          <ac:spMkLst>
            <pc:docMk/>
            <pc:sldMk cId="2877538480" sldId="259"/>
            <ac:spMk id="5" creationId="{CF11EBD0-ACD8-631E-9DF6-159302881779}"/>
          </ac:spMkLst>
        </pc:spChg>
        <pc:spChg chg="add del mod">
          <ac:chgData name="Vahid Moeinifar" userId="S::vmoeinifar@agh.edu.pl::0a9cb7c3-0eb0-4dae-b8b6-35315c1faa30" providerId="AD" clId="Web-{B04845F1-09D5-9714-49F1-01DBF8D0A487}" dt="2025-10-30T13:58:40.013" v="151"/>
          <ac:spMkLst>
            <pc:docMk/>
            <pc:sldMk cId="2877538480" sldId="259"/>
            <ac:spMk id="12" creationId="{277A274F-1D6E-75C5-9F2E-C185DBF04C14}"/>
          </ac:spMkLst>
        </pc:spChg>
        <pc:picChg chg="add del mod">
          <ac:chgData name="Vahid Moeinifar" userId="S::vmoeinifar@agh.edu.pl::0a9cb7c3-0eb0-4dae-b8b6-35315c1faa30" providerId="AD" clId="Web-{B04845F1-09D5-9714-49F1-01DBF8D0A487}" dt="2025-10-30T13:46:59.045" v="30"/>
          <ac:picMkLst>
            <pc:docMk/>
            <pc:sldMk cId="2877538480" sldId="259"/>
            <ac:picMk id="3" creationId="{89F56D0E-5D23-7D66-32C0-7568E2764016}"/>
          </ac:picMkLst>
        </pc:picChg>
        <pc:picChg chg="mod">
          <ac:chgData name="Vahid Moeinifar" userId="S::vmoeinifar@agh.edu.pl::0a9cb7c3-0eb0-4dae-b8b6-35315c1faa30" providerId="AD" clId="Web-{B04845F1-09D5-9714-49F1-01DBF8D0A487}" dt="2025-10-30T13:47:31.093" v="39" actId="1076"/>
          <ac:picMkLst>
            <pc:docMk/>
            <pc:sldMk cId="2877538480" sldId="259"/>
            <ac:picMk id="6" creationId="{C72DE304-0EEB-F931-DEF5-2A3F164B1326}"/>
          </ac:picMkLst>
        </pc:picChg>
        <pc:picChg chg="add mod">
          <ac:chgData name="Vahid Moeinifar" userId="S::vmoeinifar@agh.edu.pl::0a9cb7c3-0eb0-4dae-b8b6-35315c1faa30" providerId="AD" clId="Web-{B04845F1-09D5-9714-49F1-01DBF8D0A487}" dt="2025-10-30T13:49:05.235" v="45" actId="14100"/>
          <ac:picMkLst>
            <pc:docMk/>
            <pc:sldMk cId="2877538480" sldId="259"/>
            <ac:picMk id="7" creationId="{2C8BC7E2-4B90-0642-DA6B-B8CF7509E480}"/>
          </ac:picMkLst>
        </pc:picChg>
        <pc:picChg chg="add del mod">
          <ac:chgData name="Vahid Moeinifar" userId="S::vmoeinifar@agh.edu.pl::0a9cb7c3-0eb0-4dae-b8b6-35315c1faa30" providerId="AD" clId="Web-{B04845F1-09D5-9714-49F1-01DBF8D0A487}" dt="2025-10-30T13:46:54.061" v="27"/>
          <ac:picMkLst>
            <pc:docMk/>
            <pc:sldMk cId="2877538480" sldId="259"/>
            <ac:picMk id="8" creationId="{06662E6F-F07D-8C79-FC17-6714BBC0EDB9}"/>
          </ac:picMkLst>
        </pc:picChg>
        <pc:picChg chg="add del mod">
          <ac:chgData name="Vahid Moeinifar" userId="S::vmoeinifar@agh.edu.pl::0a9cb7c3-0eb0-4dae-b8b6-35315c1faa30" providerId="AD" clId="Web-{B04845F1-09D5-9714-49F1-01DBF8D0A487}" dt="2025-10-30T13:46:51.045" v="25"/>
          <ac:picMkLst>
            <pc:docMk/>
            <pc:sldMk cId="2877538480" sldId="259"/>
            <ac:picMk id="9" creationId="{D3392BB4-D038-8A50-CDBF-318268A5229D}"/>
          </ac:picMkLst>
        </pc:picChg>
        <pc:picChg chg="add del mod">
          <ac:chgData name="Vahid Moeinifar" userId="S::vmoeinifar@agh.edu.pl::0a9cb7c3-0eb0-4dae-b8b6-35315c1faa30" providerId="AD" clId="Web-{B04845F1-09D5-9714-49F1-01DBF8D0A487}" dt="2025-10-30T13:46:58.436" v="29"/>
          <ac:picMkLst>
            <pc:docMk/>
            <pc:sldMk cId="2877538480" sldId="259"/>
            <ac:picMk id="10" creationId="{46A9F631-B7CD-DDFB-12A2-4DA7B3BD8FB1}"/>
          </ac:picMkLst>
        </pc:picChg>
        <pc:picChg chg="add del mod">
          <ac:chgData name="Vahid Moeinifar" userId="S::vmoeinifar@agh.edu.pl::0a9cb7c3-0eb0-4dae-b8b6-35315c1faa30" providerId="AD" clId="Web-{B04845F1-09D5-9714-49F1-01DBF8D0A487}" dt="2025-10-30T13:46:59.795" v="31"/>
          <ac:picMkLst>
            <pc:docMk/>
            <pc:sldMk cId="2877538480" sldId="259"/>
            <ac:picMk id="11" creationId="{AAE4C73F-6875-DE4F-14CA-0BDEB6D4C9D6}"/>
          </ac:picMkLst>
        </pc:picChg>
      </pc:sldChg>
      <pc:sldChg chg="addSp delSp modSp">
        <pc:chgData name="Vahid Moeinifar" userId="S::vmoeinifar@agh.edu.pl::0a9cb7c3-0eb0-4dae-b8b6-35315c1faa30" providerId="AD" clId="Web-{B04845F1-09D5-9714-49F1-01DBF8D0A487}" dt="2025-10-30T14:04:17.032" v="187"/>
        <pc:sldMkLst>
          <pc:docMk/>
          <pc:sldMk cId="2885379339" sldId="260"/>
        </pc:sldMkLst>
        <pc:spChg chg="del">
          <ac:chgData name="Vahid Moeinifar" userId="S::vmoeinifar@agh.edu.pl::0a9cb7c3-0eb0-4dae-b8b6-35315c1faa30" providerId="AD" clId="Web-{B04845F1-09D5-9714-49F1-01DBF8D0A487}" dt="2025-10-30T14:01:46.297" v="176"/>
          <ac:spMkLst>
            <pc:docMk/>
            <pc:sldMk cId="2885379339" sldId="260"/>
            <ac:spMk id="2" creationId="{FB3B4592-1231-56C1-8659-A230DF3581AD}"/>
          </ac:spMkLst>
        </pc:spChg>
        <pc:spChg chg="mod">
          <ac:chgData name="Vahid Moeinifar" userId="S::vmoeinifar@agh.edu.pl::0a9cb7c3-0eb0-4dae-b8b6-35315c1faa30" providerId="AD" clId="Web-{B04845F1-09D5-9714-49F1-01DBF8D0A487}" dt="2025-10-30T14:04:10.782" v="185" actId="1076"/>
          <ac:spMkLst>
            <pc:docMk/>
            <pc:sldMk cId="2885379339" sldId="260"/>
            <ac:spMk id="4" creationId="{D0BD610C-190D-C06D-9478-90FE3E2581EA}"/>
          </ac:spMkLst>
        </pc:spChg>
        <pc:spChg chg="add">
          <ac:chgData name="Vahid Moeinifar" userId="S::vmoeinifar@agh.edu.pl::0a9cb7c3-0eb0-4dae-b8b6-35315c1faa30" providerId="AD" clId="Web-{B04845F1-09D5-9714-49F1-01DBF8D0A487}" dt="2025-10-30T14:01:42.672" v="175"/>
          <ac:spMkLst>
            <pc:docMk/>
            <pc:sldMk cId="2885379339" sldId="260"/>
            <ac:spMk id="5" creationId="{012B142C-E8CE-E115-691C-8B339E69B2FA}"/>
          </ac:spMkLst>
        </pc:spChg>
        <pc:graphicFrameChg chg="mod modGraphic">
          <ac:chgData name="Vahid Moeinifar" userId="S::vmoeinifar@agh.edu.pl::0a9cb7c3-0eb0-4dae-b8b6-35315c1faa30" providerId="AD" clId="Web-{B04845F1-09D5-9714-49F1-01DBF8D0A487}" dt="2025-10-30T14:04:17.032" v="187"/>
          <ac:graphicFrameMkLst>
            <pc:docMk/>
            <pc:sldMk cId="2885379339" sldId="260"/>
            <ac:graphicFrameMk id="9" creationId="{496C281E-10EB-4827-4AC5-ADD5B5C0C25D}"/>
          </ac:graphicFrameMkLst>
        </pc:graphicFrameChg>
        <pc:picChg chg="add del mod">
          <ac:chgData name="Vahid Moeinifar" userId="S::vmoeinifar@agh.edu.pl::0a9cb7c3-0eb0-4dae-b8b6-35315c1faa30" providerId="AD" clId="Web-{B04845F1-09D5-9714-49F1-01DBF8D0A487}" dt="2025-10-30T14:03:34.079" v="184"/>
          <ac:picMkLst>
            <pc:docMk/>
            <pc:sldMk cId="2885379339" sldId="260"/>
            <ac:picMk id="6" creationId="{899C844F-E8D6-8889-AB1C-D6F250E48E24}"/>
          </ac:picMkLst>
        </pc:picChg>
      </pc:sldChg>
      <pc:sldChg chg="addSp delSp modSp">
        <pc:chgData name="Vahid Moeinifar" userId="S::vmoeinifar@agh.edu.pl::0a9cb7c3-0eb0-4dae-b8b6-35315c1faa30" providerId="AD" clId="Web-{B04845F1-09D5-9714-49F1-01DBF8D0A487}" dt="2025-10-30T14:05:36.001" v="207" actId="1076"/>
        <pc:sldMkLst>
          <pc:docMk/>
          <pc:sldMk cId="2872674037" sldId="261"/>
        </pc:sldMkLst>
        <pc:spChg chg="del">
          <ac:chgData name="Vahid Moeinifar" userId="S::vmoeinifar@agh.edu.pl::0a9cb7c3-0eb0-4dae-b8b6-35315c1faa30" providerId="AD" clId="Web-{B04845F1-09D5-9714-49F1-01DBF8D0A487}" dt="2025-10-30T14:05:10.314" v="199"/>
          <ac:spMkLst>
            <pc:docMk/>
            <pc:sldMk cId="2872674037" sldId="261"/>
            <ac:spMk id="2" creationId="{B8B7E2EB-ABFE-99E7-37B6-735A8A061088}"/>
          </ac:spMkLst>
        </pc:spChg>
        <pc:spChg chg="del mod">
          <ac:chgData name="Vahid Moeinifar" userId="S::vmoeinifar@agh.edu.pl::0a9cb7c3-0eb0-4dae-b8b6-35315c1faa30" providerId="AD" clId="Web-{B04845F1-09D5-9714-49F1-01DBF8D0A487}" dt="2025-10-30T14:05:15.486" v="201"/>
          <ac:spMkLst>
            <pc:docMk/>
            <pc:sldMk cId="2872674037" sldId="261"/>
            <ac:spMk id="4" creationId="{83F5FE35-12F7-382C-3E0F-67BF9DBFFAE4}"/>
          </ac:spMkLst>
        </pc:spChg>
        <pc:spChg chg="add del mod">
          <ac:chgData name="Vahid Moeinifar" userId="S::vmoeinifar@agh.edu.pl::0a9cb7c3-0eb0-4dae-b8b6-35315c1faa30" providerId="AD" clId="Web-{B04845F1-09D5-9714-49F1-01DBF8D0A487}" dt="2025-10-30T14:05:36.001" v="207" actId="1076"/>
          <ac:spMkLst>
            <pc:docMk/>
            <pc:sldMk cId="2872674037" sldId="261"/>
            <ac:spMk id="5" creationId="{0DAA748D-0DA5-013A-A359-C7D548F900DA}"/>
          </ac:spMkLst>
        </pc:spChg>
        <pc:spChg chg="add mod">
          <ac:chgData name="Vahid Moeinifar" userId="S::vmoeinifar@agh.edu.pl::0a9cb7c3-0eb0-4dae-b8b6-35315c1faa30" providerId="AD" clId="Web-{B04845F1-09D5-9714-49F1-01DBF8D0A487}" dt="2025-10-30T13:51:06.953" v="83" actId="1076"/>
          <ac:spMkLst>
            <pc:docMk/>
            <pc:sldMk cId="2872674037" sldId="261"/>
            <ac:spMk id="7" creationId="{A3D555EA-0B14-EF7D-39D3-E5623A5938F1}"/>
          </ac:spMkLst>
        </pc:spChg>
        <pc:spChg chg="add">
          <ac:chgData name="Vahid Moeinifar" userId="S::vmoeinifar@agh.edu.pl::0a9cb7c3-0eb0-4dae-b8b6-35315c1faa30" providerId="AD" clId="Web-{B04845F1-09D5-9714-49F1-01DBF8D0A487}" dt="2025-10-30T14:01:53.672" v="178"/>
          <ac:spMkLst>
            <pc:docMk/>
            <pc:sldMk cId="2872674037" sldId="261"/>
            <ac:spMk id="9" creationId="{6EFB8347-D048-0BA7-DA77-DE87D571DDB9}"/>
          </ac:spMkLst>
        </pc:spChg>
        <pc:picChg chg="add mod">
          <ac:chgData name="Vahid Moeinifar" userId="S::vmoeinifar@agh.edu.pl::0a9cb7c3-0eb0-4dae-b8b6-35315c1faa30" providerId="AD" clId="Web-{B04845F1-09D5-9714-49F1-01DBF8D0A487}" dt="2025-10-30T14:05:29.798" v="206" actId="1076"/>
          <ac:picMkLst>
            <pc:docMk/>
            <pc:sldMk cId="2872674037" sldId="261"/>
            <ac:picMk id="3" creationId="{4EACD2A7-5E80-2C83-38E1-9D773616DA04}"/>
          </ac:picMkLst>
        </pc:picChg>
        <pc:picChg chg="add mod">
          <ac:chgData name="Vahid Moeinifar" userId="S::vmoeinifar@agh.edu.pl::0a9cb7c3-0eb0-4dae-b8b6-35315c1faa30" providerId="AD" clId="Web-{B04845F1-09D5-9714-49F1-01DBF8D0A487}" dt="2025-10-30T13:50:44.844" v="68" actId="1076"/>
          <ac:picMkLst>
            <pc:docMk/>
            <pc:sldMk cId="2872674037" sldId="261"/>
            <ac:picMk id="6" creationId="{4CE6443A-7219-34BC-BEB5-4F3E72E3C5B1}"/>
          </ac:picMkLst>
        </pc:picChg>
      </pc:sldChg>
      <pc:sldChg chg="addSp delSp modSp">
        <pc:chgData name="Vahid Moeinifar" userId="S::vmoeinifar@agh.edu.pl::0a9cb7c3-0eb0-4dae-b8b6-35315c1faa30" providerId="AD" clId="Web-{B04845F1-09D5-9714-49F1-01DBF8D0A487}" dt="2025-10-30T14:05:54.392" v="209" actId="1076"/>
        <pc:sldMkLst>
          <pc:docMk/>
          <pc:sldMk cId="4215002130" sldId="262"/>
        </pc:sldMkLst>
        <pc:spChg chg="del mod">
          <ac:chgData name="Vahid Moeinifar" userId="S::vmoeinifar@agh.edu.pl::0a9cb7c3-0eb0-4dae-b8b6-35315c1faa30" providerId="AD" clId="Web-{B04845F1-09D5-9714-49F1-01DBF8D0A487}" dt="2025-10-30T14:05:06.986" v="198"/>
          <ac:spMkLst>
            <pc:docMk/>
            <pc:sldMk cId="4215002130" sldId="262"/>
            <ac:spMk id="2" creationId="{51CFBB49-8BAB-188A-4518-4827DADB9582}"/>
          </ac:spMkLst>
        </pc:spChg>
        <pc:spChg chg="mod">
          <ac:chgData name="Vahid Moeinifar" userId="S::vmoeinifar@agh.edu.pl::0a9cb7c3-0eb0-4dae-b8b6-35315c1faa30" providerId="AD" clId="Web-{B04845F1-09D5-9714-49F1-01DBF8D0A487}" dt="2025-10-30T14:05:51.736" v="208" actId="1076"/>
          <ac:spMkLst>
            <pc:docMk/>
            <pc:sldMk cId="4215002130" sldId="262"/>
            <ac:spMk id="4" creationId="{0039BB75-0886-B915-6974-CA0ACC47666A}"/>
          </ac:spMkLst>
        </pc:spChg>
        <pc:spChg chg="mod">
          <ac:chgData name="Vahid Moeinifar" userId="S::vmoeinifar@agh.edu.pl::0a9cb7c3-0eb0-4dae-b8b6-35315c1faa30" providerId="AD" clId="Web-{B04845F1-09D5-9714-49F1-01DBF8D0A487}" dt="2025-10-30T14:05:54.392" v="209" actId="1076"/>
          <ac:spMkLst>
            <pc:docMk/>
            <pc:sldMk cId="4215002130" sldId="262"/>
            <ac:spMk id="5" creationId="{37C9F1D9-EEA1-D066-7D5C-2623788B2B55}"/>
          </ac:spMkLst>
        </pc:spChg>
        <pc:spChg chg="add mod">
          <ac:chgData name="Vahid Moeinifar" userId="S::vmoeinifar@agh.edu.pl::0a9cb7c3-0eb0-4dae-b8b6-35315c1faa30" providerId="AD" clId="Web-{B04845F1-09D5-9714-49F1-01DBF8D0A487}" dt="2025-10-30T14:04:44.314" v="194" actId="1076"/>
          <ac:spMkLst>
            <pc:docMk/>
            <pc:sldMk cId="4215002130" sldId="262"/>
            <ac:spMk id="6" creationId="{5E4FF015-1932-7140-3987-47C98A8BB4D8}"/>
          </ac:spMkLst>
        </pc:spChg>
        <pc:spChg chg="add">
          <ac:chgData name="Vahid Moeinifar" userId="S::vmoeinifar@agh.edu.pl::0a9cb7c3-0eb0-4dae-b8b6-35315c1faa30" providerId="AD" clId="Web-{B04845F1-09D5-9714-49F1-01DBF8D0A487}" dt="2025-10-30T14:01:55.781" v="179"/>
          <ac:spMkLst>
            <pc:docMk/>
            <pc:sldMk cId="4215002130" sldId="262"/>
            <ac:spMk id="8" creationId="{1331FABB-8150-3DC0-8DB4-057374425785}"/>
          </ac:spMkLst>
        </pc:spChg>
        <pc:picChg chg="add mod">
          <ac:chgData name="Vahid Moeinifar" userId="S::vmoeinifar@agh.edu.pl::0a9cb7c3-0eb0-4dae-b8b6-35315c1faa30" providerId="AD" clId="Web-{B04845F1-09D5-9714-49F1-01DBF8D0A487}" dt="2025-10-30T14:04:34.735" v="192" actId="1076"/>
          <ac:picMkLst>
            <pc:docMk/>
            <pc:sldMk cId="4215002130" sldId="262"/>
            <ac:picMk id="3" creationId="{BE502CF0-2941-400C-C196-6BF55C6B8B8A}"/>
          </ac:picMkLst>
        </pc:picChg>
      </pc:sldChg>
      <pc:sldChg chg="addSp delSp modSp">
        <pc:chgData name="Vahid Moeinifar" userId="S::vmoeinifar@agh.edu.pl::0a9cb7c3-0eb0-4dae-b8b6-35315c1faa30" providerId="AD" clId="Web-{B04845F1-09D5-9714-49F1-01DBF8D0A487}" dt="2025-10-30T14:07:39.908" v="234" actId="1076"/>
        <pc:sldMkLst>
          <pc:docMk/>
          <pc:sldMk cId="1548369330" sldId="263"/>
        </pc:sldMkLst>
        <pc:spChg chg="del">
          <ac:chgData name="Vahid Moeinifar" userId="S::vmoeinifar@agh.edu.pl::0a9cb7c3-0eb0-4dae-b8b6-35315c1faa30" providerId="AD" clId="Web-{B04845F1-09D5-9714-49F1-01DBF8D0A487}" dt="2025-10-30T14:05:00.361" v="195"/>
          <ac:spMkLst>
            <pc:docMk/>
            <pc:sldMk cId="1548369330" sldId="263"/>
            <ac:spMk id="2" creationId="{35FB4B14-021A-D0E2-72EF-4245848DE31D}"/>
          </ac:spMkLst>
        </pc:spChg>
        <pc:spChg chg="mod">
          <ac:chgData name="Vahid Moeinifar" userId="S::vmoeinifar@agh.edu.pl::0a9cb7c3-0eb0-4dae-b8b6-35315c1faa30" providerId="AD" clId="Web-{B04845F1-09D5-9714-49F1-01DBF8D0A487}" dt="2025-10-30T14:06:00.955" v="210" actId="1076"/>
          <ac:spMkLst>
            <pc:docMk/>
            <pc:sldMk cId="1548369330" sldId="263"/>
            <ac:spMk id="4" creationId="{B49C9535-9694-2F6E-B979-03AAED196599}"/>
          </ac:spMkLst>
        </pc:spChg>
        <pc:spChg chg="mod">
          <ac:chgData name="Vahid Moeinifar" userId="S::vmoeinifar@agh.edu.pl::0a9cb7c3-0eb0-4dae-b8b6-35315c1faa30" providerId="AD" clId="Web-{B04845F1-09D5-9714-49F1-01DBF8D0A487}" dt="2025-10-30T14:06:04.845" v="211" actId="1076"/>
          <ac:spMkLst>
            <pc:docMk/>
            <pc:sldMk cId="1548369330" sldId="263"/>
            <ac:spMk id="5" creationId="{7CCACAEC-20FF-B99B-CC20-305A21E4944D}"/>
          </ac:spMkLst>
        </pc:spChg>
        <pc:spChg chg="mod">
          <ac:chgData name="Vahid Moeinifar" userId="S::vmoeinifar@agh.edu.pl::0a9cb7c3-0eb0-4dae-b8b6-35315c1faa30" providerId="AD" clId="Web-{B04845F1-09D5-9714-49F1-01DBF8D0A487}" dt="2025-10-30T14:07:26.955" v="233" actId="20577"/>
          <ac:spMkLst>
            <pc:docMk/>
            <pc:sldMk cId="1548369330" sldId="263"/>
            <ac:spMk id="7" creationId="{FE92D1D4-D1D5-A463-7034-3ED13CDE1B41}"/>
          </ac:spMkLst>
        </pc:spChg>
        <pc:spChg chg="add">
          <ac:chgData name="Vahid Moeinifar" userId="S::vmoeinifar@agh.edu.pl::0a9cb7c3-0eb0-4dae-b8b6-35315c1faa30" providerId="AD" clId="Web-{B04845F1-09D5-9714-49F1-01DBF8D0A487}" dt="2025-10-30T14:01:57.719" v="180"/>
          <ac:spMkLst>
            <pc:docMk/>
            <pc:sldMk cId="1548369330" sldId="263"/>
            <ac:spMk id="8" creationId="{3BF9FED4-2AA1-E74D-87D3-A90B029EFE34}"/>
          </ac:spMkLst>
        </pc:spChg>
        <pc:graphicFrameChg chg="mod modGraphic">
          <ac:chgData name="Vahid Moeinifar" userId="S::vmoeinifar@agh.edu.pl::0a9cb7c3-0eb0-4dae-b8b6-35315c1faa30" providerId="AD" clId="Web-{B04845F1-09D5-9714-49F1-01DBF8D0A487}" dt="2025-10-30T14:06:11.845" v="213"/>
          <ac:graphicFrameMkLst>
            <pc:docMk/>
            <pc:sldMk cId="1548369330" sldId="263"/>
            <ac:graphicFrameMk id="6" creationId="{454BE661-3A20-603A-BB6E-2A6C2CA34269}"/>
          </ac:graphicFrameMkLst>
        </pc:graphicFrameChg>
        <pc:picChg chg="add mod">
          <ac:chgData name="Vahid Moeinifar" userId="S::vmoeinifar@agh.edu.pl::0a9cb7c3-0eb0-4dae-b8b6-35315c1faa30" providerId="AD" clId="Web-{B04845F1-09D5-9714-49F1-01DBF8D0A487}" dt="2025-10-30T14:07:39.908" v="234" actId="1076"/>
          <ac:picMkLst>
            <pc:docMk/>
            <pc:sldMk cId="1548369330" sldId="263"/>
            <ac:picMk id="9" creationId="{0C09289F-ABE9-BCE3-E7C1-933561C1E2F1}"/>
          </ac:picMkLst>
        </pc:picChg>
      </pc:sldChg>
      <pc:sldChg chg="addSp delSp modSp">
        <pc:chgData name="Vahid Moeinifar" userId="S::vmoeinifar@agh.edu.pl::0a9cb7c3-0eb0-4dae-b8b6-35315c1faa30" providerId="AD" clId="Web-{B04845F1-09D5-9714-49F1-01DBF8D0A487}" dt="2025-10-30T14:11:30.049" v="287" actId="1076"/>
        <pc:sldMkLst>
          <pc:docMk/>
          <pc:sldMk cId="3149942838" sldId="264"/>
        </pc:sldMkLst>
        <pc:spChg chg="mod">
          <ac:chgData name="Vahid Moeinifar" userId="S::vmoeinifar@agh.edu.pl::0a9cb7c3-0eb0-4dae-b8b6-35315c1faa30" providerId="AD" clId="Web-{B04845F1-09D5-9714-49F1-01DBF8D0A487}" dt="2025-10-30T14:09:31.565" v="252" actId="1076"/>
          <ac:spMkLst>
            <pc:docMk/>
            <pc:sldMk cId="3149942838" sldId="264"/>
            <ac:spMk id="3" creationId="{E37E8774-0F9F-71FB-E5C7-BB9E8886FDB2}"/>
          </ac:spMkLst>
        </pc:spChg>
        <pc:spChg chg="del mod">
          <ac:chgData name="Vahid Moeinifar" userId="S::vmoeinifar@agh.edu.pl::0a9cb7c3-0eb0-4dae-b8b6-35315c1faa30" providerId="AD" clId="Web-{B04845F1-09D5-9714-49F1-01DBF8D0A487}" dt="2025-10-30T14:09:14.330" v="242"/>
          <ac:spMkLst>
            <pc:docMk/>
            <pc:sldMk cId="3149942838" sldId="264"/>
            <ac:spMk id="7" creationId="{4FF691D9-112A-350D-8952-93758C9E201B}"/>
          </ac:spMkLst>
        </pc:spChg>
        <pc:spChg chg="del">
          <ac:chgData name="Vahid Moeinifar" userId="S::vmoeinifar@agh.edu.pl::0a9cb7c3-0eb0-4dae-b8b6-35315c1faa30" providerId="AD" clId="Web-{B04845F1-09D5-9714-49F1-01DBF8D0A487}" dt="2025-10-30T14:07:51.002" v="235"/>
          <ac:spMkLst>
            <pc:docMk/>
            <pc:sldMk cId="3149942838" sldId="264"/>
            <ac:spMk id="8" creationId="{C7D8FF3B-C4B8-D7E7-8A2A-F274B572005A}"/>
          </ac:spMkLst>
        </pc:spChg>
        <pc:picChg chg="add mod">
          <ac:chgData name="Vahid Moeinifar" userId="S::vmoeinifar@agh.edu.pl::0a9cb7c3-0eb0-4dae-b8b6-35315c1faa30" providerId="AD" clId="Web-{B04845F1-09D5-9714-49F1-01DBF8D0A487}" dt="2025-10-30T14:11:30.049" v="287" actId="1076"/>
          <ac:picMkLst>
            <pc:docMk/>
            <pc:sldMk cId="3149942838" sldId="264"/>
            <ac:picMk id="2" creationId="{89AC2024-FAA9-D20C-FA53-75DA165F7C20}"/>
          </ac:picMkLst>
        </pc:picChg>
      </pc:sldChg>
      <pc:sldChg chg="modSp">
        <pc:chgData name="Vahid Moeinifar" userId="S::vmoeinifar@agh.edu.pl::0a9cb7c3-0eb0-4dae-b8b6-35315c1faa30" providerId="AD" clId="Web-{B04845F1-09D5-9714-49F1-01DBF8D0A487}" dt="2025-10-30T14:10:31.471" v="263" actId="1076"/>
        <pc:sldMkLst>
          <pc:docMk/>
          <pc:sldMk cId="3637606583" sldId="265"/>
        </pc:sldMkLst>
        <pc:graphicFrameChg chg="mod modGraphic">
          <ac:chgData name="Vahid Moeinifar" userId="S::vmoeinifar@agh.edu.pl::0a9cb7c3-0eb0-4dae-b8b6-35315c1faa30" providerId="AD" clId="Web-{B04845F1-09D5-9714-49F1-01DBF8D0A487}" dt="2025-10-30T14:10:31.471" v="263" actId="1076"/>
          <ac:graphicFrameMkLst>
            <pc:docMk/>
            <pc:sldMk cId="3637606583" sldId="265"/>
            <ac:graphicFrameMk id="2" creationId="{F70B76AE-BD86-1962-D895-80FAEE495334}"/>
          </ac:graphicFrameMkLst>
        </pc:graphicFrameChg>
      </pc:sldChg>
      <pc:sldChg chg="addSp delSp modSp">
        <pc:chgData name="Vahid Moeinifar" userId="S::vmoeinifar@agh.edu.pl::0a9cb7c3-0eb0-4dae-b8b6-35315c1faa30" providerId="AD" clId="Web-{B04845F1-09D5-9714-49F1-01DBF8D0A487}" dt="2025-10-30T14:11:21.393" v="286" actId="1076"/>
        <pc:sldMkLst>
          <pc:docMk/>
          <pc:sldMk cId="4071264223" sldId="266"/>
        </pc:sldMkLst>
        <pc:spChg chg="del mod">
          <ac:chgData name="Vahid Moeinifar" userId="S::vmoeinifar@agh.edu.pl::0a9cb7c3-0eb0-4dae-b8b6-35315c1faa30" providerId="AD" clId="Web-{B04845F1-09D5-9714-49F1-01DBF8D0A487}" dt="2025-10-30T14:10:48.518" v="267"/>
          <ac:spMkLst>
            <pc:docMk/>
            <pc:sldMk cId="4071264223" sldId="266"/>
            <ac:spMk id="18" creationId="{FEB62474-3EAB-D755-7F28-7F186A3CD8AB}"/>
          </ac:spMkLst>
        </pc:spChg>
        <pc:spChg chg="mod">
          <ac:chgData name="Vahid Moeinifar" userId="S::vmoeinifar@agh.edu.pl::0a9cb7c3-0eb0-4dae-b8b6-35315c1faa30" providerId="AD" clId="Web-{B04845F1-09D5-9714-49F1-01DBF8D0A487}" dt="2025-10-30T14:11:05.252" v="280" actId="1076"/>
          <ac:spMkLst>
            <pc:docMk/>
            <pc:sldMk cId="4071264223" sldId="266"/>
            <ac:spMk id="20" creationId="{3A94130A-47AF-927C-BD85-A8471BC4BBB0}"/>
          </ac:spMkLst>
        </pc:spChg>
        <pc:spChg chg="del">
          <ac:chgData name="Vahid Moeinifar" userId="S::vmoeinifar@agh.edu.pl::0a9cb7c3-0eb0-4dae-b8b6-35315c1faa30" providerId="AD" clId="Web-{B04845F1-09D5-9714-49F1-01DBF8D0A487}" dt="2025-10-30T14:11:11.205" v="283"/>
          <ac:spMkLst>
            <pc:docMk/>
            <pc:sldMk cId="4071264223" sldId="266"/>
            <ac:spMk id="22" creationId="{9FF2D7DE-A365-72A8-33FD-2A277D9E2DA3}"/>
          </ac:spMkLst>
        </pc:spChg>
        <pc:picChg chg="add mod">
          <ac:chgData name="Vahid Moeinifar" userId="S::vmoeinifar@agh.edu.pl::0a9cb7c3-0eb0-4dae-b8b6-35315c1faa30" providerId="AD" clId="Web-{B04845F1-09D5-9714-49F1-01DBF8D0A487}" dt="2025-10-30T14:11:21.393" v="286" actId="1076"/>
          <ac:picMkLst>
            <pc:docMk/>
            <pc:sldMk cId="4071264223" sldId="266"/>
            <ac:picMk id="5" creationId="{EC36B14A-2402-0E60-7B1A-FAD453CB1650}"/>
          </ac:picMkLst>
        </pc:picChg>
      </pc:sldChg>
      <pc:sldChg chg="addSp delSp modSp">
        <pc:chgData name="Vahid Moeinifar" userId="S::vmoeinifar@agh.edu.pl::0a9cb7c3-0eb0-4dae-b8b6-35315c1faa30" providerId="AD" clId="Web-{B04845F1-09D5-9714-49F1-01DBF8D0A487}" dt="2025-10-30T14:12:06.612" v="300" actId="20577"/>
        <pc:sldMkLst>
          <pc:docMk/>
          <pc:sldMk cId="1929298596" sldId="267"/>
        </pc:sldMkLst>
        <pc:spChg chg="del mod">
          <ac:chgData name="Vahid Moeinifar" userId="S::vmoeinifar@agh.edu.pl::0a9cb7c3-0eb0-4dae-b8b6-35315c1faa30" providerId="AD" clId="Web-{B04845F1-09D5-9714-49F1-01DBF8D0A487}" dt="2025-10-30T14:11:49.377" v="290"/>
          <ac:spMkLst>
            <pc:docMk/>
            <pc:sldMk cId="1929298596" sldId="267"/>
            <ac:spMk id="18" creationId="{8A3D02C9-CD54-22F1-641F-F9B9C0BE0D42}"/>
          </ac:spMkLst>
        </pc:spChg>
        <pc:spChg chg="mod">
          <ac:chgData name="Vahid Moeinifar" userId="S::vmoeinifar@agh.edu.pl::0a9cb7c3-0eb0-4dae-b8b6-35315c1faa30" providerId="AD" clId="Web-{B04845F1-09D5-9714-49F1-01DBF8D0A487}" dt="2025-10-30T14:12:06.612" v="300" actId="20577"/>
          <ac:spMkLst>
            <pc:docMk/>
            <pc:sldMk cId="1929298596" sldId="267"/>
            <ac:spMk id="20" creationId="{5AEF1999-0BAE-182F-041C-6F5196A199FF}"/>
          </ac:spMkLst>
        </pc:spChg>
        <pc:spChg chg="del">
          <ac:chgData name="Vahid Moeinifar" userId="S::vmoeinifar@agh.edu.pl::0a9cb7c3-0eb0-4dae-b8b6-35315c1faa30" providerId="AD" clId="Web-{B04845F1-09D5-9714-49F1-01DBF8D0A487}" dt="2025-10-30T14:12:00.518" v="297"/>
          <ac:spMkLst>
            <pc:docMk/>
            <pc:sldMk cId="1929298596" sldId="267"/>
            <ac:spMk id="22" creationId="{49A00E84-2F30-FFB2-40BB-863F665D9D68}"/>
          </ac:spMkLst>
        </pc:spChg>
        <pc:picChg chg="add">
          <ac:chgData name="Vahid Moeinifar" userId="S::vmoeinifar@agh.edu.pl::0a9cb7c3-0eb0-4dae-b8b6-35315c1faa30" providerId="AD" clId="Web-{B04845F1-09D5-9714-49F1-01DBF8D0A487}" dt="2025-10-30T14:11:42.815" v="288"/>
          <ac:picMkLst>
            <pc:docMk/>
            <pc:sldMk cId="1929298596" sldId="267"/>
            <ac:picMk id="5" creationId="{E6F77435-E105-EBA2-8450-219EFFE0F07F}"/>
          </ac:picMkLst>
        </pc:picChg>
      </pc:sldChg>
      <pc:sldChg chg="addSp delSp modSp">
        <pc:chgData name="Vahid Moeinifar" userId="S::vmoeinifar@agh.edu.pl::0a9cb7c3-0eb0-4dae-b8b6-35315c1faa30" providerId="AD" clId="Web-{B04845F1-09D5-9714-49F1-01DBF8D0A487}" dt="2025-10-30T14:13:03.972" v="305" actId="1076"/>
        <pc:sldMkLst>
          <pc:docMk/>
          <pc:sldMk cId="3651736837" sldId="269"/>
        </pc:sldMkLst>
        <pc:spChg chg="mod">
          <ac:chgData name="Vahid Moeinifar" userId="S::vmoeinifar@agh.edu.pl::0a9cb7c3-0eb0-4dae-b8b6-35315c1faa30" providerId="AD" clId="Web-{B04845F1-09D5-9714-49F1-01DBF8D0A487}" dt="2025-10-30T14:12:57.847" v="304" actId="1076"/>
          <ac:spMkLst>
            <pc:docMk/>
            <pc:sldMk cId="3651736837" sldId="269"/>
            <ac:spMk id="18" creationId="{CBC55AB6-0659-DB74-C46D-458EEC03F475}"/>
          </ac:spMkLst>
        </pc:spChg>
        <pc:spChg chg="del">
          <ac:chgData name="Vahid Moeinifar" userId="S::vmoeinifar@agh.edu.pl::0a9cb7c3-0eb0-4dae-b8b6-35315c1faa30" providerId="AD" clId="Web-{B04845F1-09D5-9714-49F1-01DBF8D0A487}" dt="2025-10-30T14:12:20.346" v="301"/>
          <ac:spMkLst>
            <pc:docMk/>
            <pc:sldMk cId="3651736837" sldId="269"/>
            <ac:spMk id="22" creationId="{0E0C6FDB-2232-E253-F0E9-47106D7006B5}"/>
          </ac:spMkLst>
        </pc:spChg>
        <pc:picChg chg="add mod">
          <ac:chgData name="Vahid Moeinifar" userId="S::vmoeinifar@agh.edu.pl::0a9cb7c3-0eb0-4dae-b8b6-35315c1faa30" providerId="AD" clId="Web-{B04845F1-09D5-9714-49F1-01DBF8D0A487}" dt="2025-10-30T14:13:03.972" v="305" actId="1076"/>
          <ac:picMkLst>
            <pc:docMk/>
            <pc:sldMk cId="3651736837" sldId="269"/>
            <ac:picMk id="2" creationId="{175D5293-ABCF-D8B4-EC80-DCBA1A6ED6B9}"/>
          </ac:picMkLst>
        </pc:picChg>
      </pc:sldChg>
      <pc:sldChg chg="addSp delSp modSp">
        <pc:chgData name="Vahid Moeinifar" userId="S::vmoeinifar@agh.edu.pl::0a9cb7c3-0eb0-4dae-b8b6-35315c1faa30" providerId="AD" clId="Web-{B04845F1-09D5-9714-49F1-01DBF8D0A487}" dt="2025-10-30T14:14:58.537" v="337" actId="1076"/>
        <pc:sldMkLst>
          <pc:docMk/>
          <pc:sldMk cId="3318109263" sldId="270"/>
        </pc:sldMkLst>
        <pc:spChg chg="mod">
          <ac:chgData name="Vahid Moeinifar" userId="S::vmoeinifar@agh.edu.pl::0a9cb7c3-0eb0-4dae-b8b6-35315c1faa30" providerId="AD" clId="Web-{B04845F1-09D5-9714-49F1-01DBF8D0A487}" dt="2025-10-30T14:14:58.537" v="337" actId="1076"/>
          <ac:spMkLst>
            <pc:docMk/>
            <pc:sldMk cId="3318109263" sldId="270"/>
            <ac:spMk id="4" creationId="{FE302C4C-794A-8520-DABB-D0D6628C534E}"/>
          </ac:spMkLst>
        </pc:spChg>
        <pc:picChg chg="add mod">
          <ac:chgData name="Vahid Moeinifar" userId="S::vmoeinifar@agh.edu.pl::0a9cb7c3-0eb0-4dae-b8b6-35315c1faa30" providerId="AD" clId="Web-{B04845F1-09D5-9714-49F1-01DBF8D0A487}" dt="2025-10-30T14:14:53.458" v="336" actId="1076"/>
          <ac:picMkLst>
            <pc:docMk/>
            <pc:sldMk cId="3318109263" sldId="270"/>
            <ac:picMk id="2" creationId="{2221B3CB-A782-EF9C-63D2-BEB6071E1209}"/>
          </ac:picMkLst>
        </pc:picChg>
        <pc:picChg chg="add del mod">
          <ac:chgData name="Vahid Moeinifar" userId="S::vmoeinifar@agh.edu.pl::0a9cb7c3-0eb0-4dae-b8b6-35315c1faa30" providerId="AD" clId="Web-{B04845F1-09D5-9714-49F1-01DBF8D0A487}" dt="2025-10-30T14:14:45.099" v="333"/>
          <ac:picMkLst>
            <pc:docMk/>
            <pc:sldMk cId="3318109263" sldId="270"/>
            <ac:picMk id="3" creationId="{20C8AEFF-5348-260E-90C4-62E2644B1FDA}"/>
          </ac:picMkLst>
        </pc:picChg>
      </pc:sldChg>
    </pc:docChg>
  </pc:docChgLst>
</pc:chgInfo>
</file>

<file path=ppt/media/hdphoto1.wdp>
</file>

<file path=ppt/media/image1.png>
</file>

<file path=ppt/media/image12.svg>
</file>

<file path=ppt/media/image14.svg>
</file>

<file path=ppt/media/image16.svg>
</file>

<file path=ppt/media/image18.sv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>
            <a:extLst>
              <a:ext uri="{FF2B5EF4-FFF2-40B4-BE49-F238E27FC236}">
                <a16:creationId xmlns:a16="http://schemas.microsoft.com/office/drawing/2014/main" xmlns="" id="{F325D5B3-67CD-BD77-6C9C-4D3DA10577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382588" y="685800"/>
            <a:ext cx="6092825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xmlns="" id="{C8648E55-F42A-4966-8236-3D393F477ABB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 noProof="0">
                <a:sym typeface="Helvetica Neue" charset="0"/>
              </a:rPr>
              <a:t>Click to edit Master text styles</a:t>
            </a:r>
          </a:p>
          <a:p>
            <a:pPr lvl="1"/>
            <a:r>
              <a:rPr lang="pl-PL" altLang="pl-PL" noProof="0">
                <a:sym typeface="Helvetica Neue" charset="0"/>
              </a:rPr>
              <a:t>Second level</a:t>
            </a:r>
          </a:p>
          <a:p>
            <a:pPr lvl="2"/>
            <a:r>
              <a:rPr lang="pl-PL" altLang="pl-PL" noProof="0">
                <a:sym typeface="Helvetica Neue" charset="0"/>
              </a:rPr>
              <a:t>Third level</a:t>
            </a:r>
          </a:p>
          <a:p>
            <a:pPr lvl="3"/>
            <a:r>
              <a:rPr lang="pl-PL" altLang="pl-PL" noProof="0">
                <a:sym typeface="Helvetica Neue" charset="0"/>
              </a:rPr>
              <a:t>Fourth level</a:t>
            </a:r>
          </a:p>
          <a:p>
            <a:pPr lvl="4"/>
            <a:r>
              <a:rPr lang="pl-PL" altLang="pl-PL" noProof="0">
                <a:sym typeface="Helvetica Neue" charset="0"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12392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0"/>
      </a:spcBef>
      <a:spcAft>
        <a:spcPct val="0"/>
      </a:spcAft>
      <a:defRPr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1pPr>
    <a:lvl2pPr indent="228600" algn="l" rtl="0" eaLnBrk="0" fontAlgn="base" hangingPunct="0">
      <a:spcBef>
        <a:spcPct val="0"/>
      </a:spcBef>
      <a:spcAft>
        <a:spcPct val="0"/>
      </a:spcAft>
      <a:defRPr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2pPr>
    <a:lvl3pPr indent="457200" algn="l" rtl="0" eaLnBrk="0" fontAlgn="base" hangingPunct="0">
      <a:spcBef>
        <a:spcPct val="0"/>
      </a:spcBef>
      <a:spcAft>
        <a:spcPct val="0"/>
      </a:spcAft>
      <a:defRPr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3pPr>
    <a:lvl4pPr indent="685800" algn="l" rtl="0" eaLnBrk="0" fontAlgn="base" hangingPunct="0">
      <a:spcBef>
        <a:spcPct val="0"/>
      </a:spcBef>
      <a:spcAft>
        <a:spcPct val="0"/>
      </a:spcAft>
      <a:defRPr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4pPr>
    <a:lvl5pPr indent="914400" algn="l" rtl="0" eaLnBrk="0" fontAlgn="base" hangingPunct="0">
      <a:spcBef>
        <a:spcPct val="0"/>
      </a:spcBef>
      <a:spcAft>
        <a:spcPct val="0"/>
      </a:spcAft>
      <a:defRPr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9178" y="1236678"/>
            <a:ext cx="10075069" cy="2630781"/>
          </a:xfrm>
        </p:spPr>
        <p:txBody>
          <a:bodyPr anchor="b"/>
          <a:lstStyle>
            <a:lvl1pPr algn="ctr">
              <a:defRPr sz="6611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79178" y="3968912"/>
            <a:ext cx="10075069" cy="1824404"/>
          </a:xfrm>
        </p:spPr>
        <p:txBody>
          <a:bodyPr/>
          <a:lstStyle>
            <a:lvl1pPr marL="0" indent="0" algn="ctr">
              <a:buNone/>
              <a:defRPr sz="2644"/>
            </a:lvl1pPr>
            <a:lvl2pPr marL="503743" indent="0" algn="ctr">
              <a:buNone/>
              <a:defRPr sz="2204"/>
            </a:lvl2pPr>
            <a:lvl3pPr marL="1007486" indent="0" algn="ctr">
              <a:buNone/>
              <a:defRPr sz="1983"/>
            </a:lvl3pPr>
            <a:lvl4pPr marL="1511229" indent="0" algn="ctr">
              <a:buNone/>
              <a:defRPr sz="1763"/>
            </a:lvl4pPr>
            <a:lvl5pPr marL="2014972" indent="0" algn="ctr">
              <a:buNone/>
              <a:defRPr sz="1763"/>
            </a:lvl5pPr>
            <a:lvl6pPr marL="2518715" indent="0" algn="ctr">
              <a:buNone/>
              <a:defRPr sz="1763"/>
            </a:lvl6pPr>
            <a:lvl7pPr marL="3022458" indent="0" algn="ctr">
              <a:buNone/>
              <a:defRPr sz="1763"/>
            </a:lvl7pPr>
            <a:lvl8pPr marL="3526201" indent="0" algn="ctr">
              <a:buNone/>
              <a:defRPr sz="1763"/>
            </a:lvl8pPr>
            <a:lvl9pPr marL="4029944" indent="0" algn="ctr">
              <a:buNone/>
              <a:defRPr sz="1763"/>
            </a:lvl9pPr>
          </a:lstStyle>
          <a:p>
            <a:r>
              <a:rPr lang="pl-PL"/>
              <a:t>Kliknij, aby edytować styl wzorca podtytułu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C5B3CD2-3A2B-88F3-C7D8-093639B58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18342F-7F2F-4CB4-A164-78C7F3F9B1B2}" type="datetimeFigureOut">
              <a:rPr lang="en-US"/>
              <a:pPr>
                <a:defRPr/>
              </a:pPr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71DE7A6-8A3C-B618-0174-81F737CC5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1179DD1-97BA-42B0-3E38-BC8B4226D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F6108E2-711F-42E7-8F75-C2E39B7A206E}" type="slidenum">
              <a:rPr lang="pl-PL" altLang="pl-PL"/>
              <a:pPr/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3102922592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2A01948-A012-85BE-0869-1108F94AB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B85988-A360-4F6F-AEA8-B23D50C5D26A}" type="datetimeFigureOut">
              <a:rPr lang="en-US"/>
              <a:pPr>
                <a:defRPr/>
              </a:pPr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714DB23-D009-B223-CB6A-6A0CE06D1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CAC8AD2-BD38-707C-E5A5-3C4746C4E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C238446-82DC-48EB-BEF6-6AE04BAB41D3}" type="slidenum">
              <a:rPr lang="pl-PL" altLang="pl-PL"/>
              <a:pPr/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319896258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613295" y="402314"/>
            <a:ext cx="2896582" cy="6403784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23548" y="402314"/>
            <a:ext cx="8521829" cy="6403784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48DB6D6-EFAE-7756-3B9B-C7432B26F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AB0016-5938-493C-ADE4-EE37FCF7CC6E}" type="datetimeFigureOut">
              <a:rPr lang="en-US"/>
              <a:pPr>
                <a:defRPr/>
              </a:pPr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C2E8F37-3023-92D7-98E5-967A563D8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D67F381-6761-5C8C-88CC-5CF5CDCBD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91D7AD6-4DEA-43B7-875D-EF7846242B34}" type="slidenum">
              <a:rPr lang="pl-PL" altLang="pl-PL"/>
              <a:pPr/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3480315146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E805AD0-0850-AC1C-39EF-B790B775A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5C8E7F-26FF-4608-93A5-F4726552D83B}" type="datetimeFigureOut">
              <a:rPr lang="en-US"/>
              <a:pPr>
                <a:defRPr/>
              </a:pPr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6ABD906-E9CB-1644-FA7E-D0D5D88B9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ED402BC-556A-0EDF-D705-2E7BCACBF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06683CB-D3B9-4B95-90E0-8763C1AFC023}" type="slidenum">
              <a:rPr lang="pl-PL" altLang="pl-PL"/>
              <a:pPr/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522642257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6551" y="1883878"/>
            <a:ext cx="11586329" cy="3143294"/>
          </a:xfrm>
        </p:spPr>
        <p:txBody>
          <a:bodyPr anchor="b"/>
          <a:lstStyle>
            <a:lvl1pPr>
              <a:defRPr sz="6611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6551" y="5056909"/>
            <a:ext cx="11586329" cy="1652984"/>
          </a:xfrm>
        </p:spPr>
        <p:txBody>
          <a:bodyPr/>
          <a:lstStyle>
            <a:lvl1pPr marL="0" indent="0">
              <a:buNone/>
              <a:defRPr sz="2644">
                <a:solidFill>
                  <a:schemeClr val="tx1">
                    <a:tint val="75000"/>
                  </a:schemeClr>
                </a:solidFill>
              </a:defRPr>
            </a:lvl1pPr>
            <a:lvl2pPr marL="503743" indent="0">
              <a:buNone/>
              <a:defRPr sz="2204">
                <a:solidFill>
                  <a:schemeClr val="tx1">
                    <a:tint val="75000"/>
                  </a:schemeClr>
                </a:solidFill>
              </a:defRPr>
            </a:lvl2pPr>
            <a:lvl3pPr marL="1007486" indent="0">
              <a:buNone/>
              <a:defRPr sz="1983">
                <a:solidFill>
                  <a:schemeClr val="tx1">
                    <a:tint val="75000"/>
                  </a:schemeClr>
                </a:solidFill>
              </a:defRPr>
            </a:lvl3pPr>
            <a:lvl4pPr marL="1511229" indent="0">
              <a:buNone/>
              <a:defRPr sz="1763">
                <a:solidFill>
                  <a:schemeClr val="tx1">
                    <a:tint val="75000"/>
                  </a:schemeClr>
                </a:solidFill>
              </a:defRPr>
            </a:lvl4pPr>
            <a:lvl5pPr marL="2014972" indent="0">
              <a:buNone/>
              <a:defRPr sz="1763">
                <a:solidFill>
                  <a:schemeClr val="tx1">
                    <a:tint val="75000"/>
                  </a:schemeClr>
                </a:solidFill>
              </a:defRPr>
            </a:lvl5pPr>
            <a:lvl6pPr marL="2518715" indent="0">
              <a:buNone/>
              <a:defRPr sz="1763">
                <a:solidFill>
                  <a:schemeClr val="tx1">
                    <a:tint val="75000"/>
                  </a:schemeClr>
                </a:solidFill>
              </a:defRPr>
            </a:lvl6pPr>
            <a:lvl7pPr marL="3022458" indent="0">
              <a:buNone/>
              <a:defRPr sz="1763">
                <a:solidFill>
                  <a:schemeClr val="tx1">
                    <a:tint val="75000"/>
                  </a:schemeClr>
                </a:solidFill>
              </a:defRPr>
            </a:lvl7pPr>
            <a:lvl8pPr marL="3526201" indent="0">
              <a:buNone/>
              <a:defRPr sz="1763">
                <a:solidFill>
                  <a:schemeClr val="tx1">
                    <a:tint val="75000"/>
                  </a:schemeClr>
                </a:solidFill>
              </a:defRPr>
            </a:lvl8pPr>
            <a:lvl9pPr marL="4029944" indent="0">
              <a:buNone/>
              <a:defRPr sz="17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464CD6D-753C-CC4C-D702-562ED1BDB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FCAAA7-B3E1-4E7E-9135-FDF8A7DD3400}" type="datetimeFigureOut">
              <a:rPr lang="en-US"/>
              <a:pPr>
                <a:defRPr/>
              </a:pPr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94391CA-2B48-12FD-EB24-EB298F9A2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12332A5-66F7-E0FF-11DA-D7F2F91E1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CC76816-871A-4E79-AF9B-8BB732F997D2}" type="slidenum">
              <a:rPr lang="pl-PL" altLang="pl-PL"/>
              <a:pPr/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4160287285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23548" y="2011568"/>
            <a:ext cx="5709206" cy="479453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0671" y="2011568"/>
            <a:ext cx="5709206" cy="479453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="" id="{A701F394-B615-C2F9-E81F-267444E04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1ED8D7-799B-499A-A5C1-431C14666610}" type="datetimeFigureOut">
              <a:rPr lang="en-US"/>
              <a:pPr>
                <a:defRPr/>
              </a:pPr>
              <a:t>11/1/2025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E15AE1DA-2B36-5287-FF53-BF6AD6B80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8134E8A4-2BDA-FBBD-DFDE-D890CC800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37717C1-5159-43C2-909C-2268EF2ED4C5}" type="slidenum">
              <a:rPr lang="pl-PL" altLang="pl-PL"/>
              <a:pPr/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516030517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5298" y="402314"/>
            <a:ext cx="11586329" cy="1460574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5298" y="1852393"/>
            <a:ext cx="5682968" cy="907829"/>
          </a:xfrm>
        </p:spPr>
        <p:txBody>
          <a:bodyPr anchor="b"/>
          <a:lstStyle>
            <a:lvl1pPr marL="0" indent="0">
              <a:buNone/>
              <a:defRPr sz="2644" b="1"/>
            </a:lvl1pPr>
            <a:lvl2pPr marL="503743" indent="0">
              <a:buNone/>
              <a:defRPr sz="2204" b="1"/>
            </a:lvl2pPr>
            <a:lvl3pPr marL="1007486" indent="0">
              <a:buNone/>
              <a:defRPr sz="1983" b="1"/>
            </a:lvl3pPr>
            <a:lvl4pPr marL="1511229" indent="0">
              <a:buNone/>
              <a:defRPr sz="1763" b="1"/>
            </a:lvl4pPr>
            <a:lvl5pPr marL="2014972" indent="0">
              <a:buNone/>
              <a:defRPr sz="1763" b="1"/>
            </a:lvl5pPr>
            <a:lvl6pPr marL="2518715" indent="0">
              <a:buNone/>
              <a:defRPr sz="1763" b="1"/>
            </a:lvl6pPr>
            <a:lvl7pPr marL="3022458" indent="0">
              <a:buNone/>
              <a:defRPr sz="1763" b="1"/>
            </a:lvl7pPr>
            <a:lvl8pPr marL="3526201" indent="0">
              <a:buNone/>
              <a:defRPr sz="1763" b="1"/>
            </a:lvl8pPr>
            <a:lvl9pPr marL="4029944" indent="0">
              <a:buNone/>
              <a:defRPr sz="1763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298" y="2760222"/>
            <a:ext cx="5682968" cy="405987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00672" y="1852393"/>
            <a:ext cx="5710955" cy="907829"/>
          </a:xfrm>
        </p:spPr>
        <p:txBody>
          <a:bodyPr anchor="b"/>
          <a:lstStyle>
            <a:lvl1pPr marL="0" indent="0">
              <a:buNone/>
              <a:defRPr sz="2644" b="1"/>
            </a:lvl1pPr>
            <a:lvl2pPr marL="503743" indent="0">
              <a:buNone/>
              <a:defRPr sz="2204" b="1"/>
            </a:lvl2pPr>
            <a:lvl3pPr marL="1007486" indent="0">
              <a:buNone/>
              <a:defRPr sz="1983" b="1"/>
            </a:lvl3pPr>
            <a:lvl4pPr marL="1511229" indent="0">
              <a:buNone/>
              <a:defRPr sz="1763" b="1"/>
            </a:lvl4pPr>
            <a:lvl5pPr marL="2014972" indent="0">
              <a:buNone/>
              <a:defRPr sz="1763" b="1"/>
            </a:lvl5pPr>
            <a:lvl6pPr marL="2518715" indent="0">
              <a:buNone/>
              <a:defRPr sz="1763" b="1"/>
            </a:lvl6pPr>
            <a:lvl7pPr marL="3022458" indent="0">
              <a:buNone/>
              <a:defRPr sz="1763" b="1"/>
            </a:lvl7pPr>
            <a:lvl8pPr marL="3526201" indent="0">
              <a:buNone/>
              <a:defRPr sz="1763" b="1"/>
            </a:lvl8pPr>
            <a:lvl9pPr marL="4029944" indent="0">
              <a:buNone/>
              <a:defRPr sz="1763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800672" y="2760222"/>
            <a:ext cx="5710955" cy="405987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="" id="{2168F791-D736-3309-168C-4B4C9E0CB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9A96E1-CC93-4421-BF88-5407926EB728}" type="datetimeFigureOut">
              <a:rPr lang="en-US"/>
              <a:pPr>
                <a:defRPr/>
              </a:pPr>
              <a:t>11/1/2025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="" id="{7499A93C-68E0-3A85-00ED-DD2B6FF36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="" id="{917411D4-EC48-F27D-4E2B-22BE6AAD0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5EA0C5A-6E45-4D49-B8A4-7C0CC0AE9789}" type="slidenum">
              <a:rPr lang="pl-PL" altLang="pl-PL"/>
              <a:pPr/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2504520418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="" id="{760F3752-1DC5-A593-0163-D1A31DBF7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6E18E0-D19A-4E5F-BEB0-01935BABF79F}" type="datetimeFigureOut">
              <a:rPr lang="en-US"/>
              <a:pPr>
                <a:defRPr/>
              </a:pPr>
              <a:t>11/1/2025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="" id="{5B2D4A4F-D251-75DF-0F07-7F296A5B1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66BF91BC-A72A-37EA-CFD6-EC5F22B1A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73DF2FD-3894-4487-A7BC-1852EE26E69F}" type="slidenum">
              <a:rPr lang="pl-PL" altLang="pl-PL"/>
              <a:pPr/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2590444167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xmlns="" id="{7FD24C49-A386-E1A0-8FA7-453206946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4C051D-1A3F-4742-8BD9-3F320C926B26}" type="datetimeFigureOut">
              <a:rPr lang="en-US"/>
              <a:pPr>
                <a:defRPr/>
              </a:pPr>
              <a:t>11/1/2025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xmlns="" id="{E731C87B-4695-946A-DA55-3A625A525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58FF105A-568C-4BC2-592B-7933C9347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52B5232-8B09-4482-84C9-8BC0DF2F96AC}" type="slidenum">
              <a:rPr lang="pl-PL" altLang="pl-PL"/>
              <a:pPr/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732460824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5298" y="503767"/>
            <a:ext cx="4332629" cy="1763183"/>
          </a:xfrm>
        </p:spPr>
        <p:txBody>
          <a:bodyPr anchor="b"/>
          <a:lstStyle>
            <a:lvl1pPr>
              <a:defRPr sz="3526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0956" y="1087996"/>
            <a:ext cx="6800671" cy="5370013"/>
          </a:xfrm>
        </p:spPr>
        <p:txBody>
          <a:bodyPr/>
          <a:lstStyle>
            <a:lvl1pPr>
              <a:defRPr sz="3526"/>
            </a:lvl1pPr>
            <a:lvl2pPr>
              <a:defRPr sz="3085"/>
            </a:lvl2pPr>
            <a:lvl3pPr>
              <a:defRPr sz="2644"/>
            </a:lvl3pPr>
            <a:lvl4pPr>
              <a:defRPr sz="2204"/>
            </a:lvl4pPr>
            <a:lvl5pPr>
              <a:defRPr sz="2204"/>
            </a:lvl5pPr>
            <a:lvl6pPr>
              <a:defRPr sz="2204"/>
            </a:lvl6pPr>
            <a:lvl7pPr>
              <a:defRPr sz="2204"/>
            </a:lvl7pPr>
            <a:lvl8pPr>
              <a:defRPr sz="2204"/>
            </a:lvl8pPr>
            <a:lvl9pPr>
              <a:defRPr sz="2204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5298" y="2266950"/>
            <a:ext cx="4332629" cy="4199805"/>
          </a:xfrm>
        </p:spPr>
        <p:txBody>
          <a:bodyPr/>
          <a:lstStyle>
            <a:lvl1pPr marL="0" indent="0">
              <a:buNone/>
              <a:defRPr sz="1763"/>
            </a:lvl1pPr>
            <a:lvl2pPr marL="503743" indent="0">
              <a:buNone/>
              <a:defRPr sz="1543"/>
            </a:lvl2pPr>
            <a:lvl3pPr marL="1007486" indent="0">
              <a:buNone/>
              <a:defRPr sz="1322"/>
            </a:lvl3pPr>
            <a:lvl4pPr marL="1511229" indent="0">
              <a:buNone/>
              <a:defRPr sz="1102"/>
            </a:lvl4pPr>
            <a:lvl5pPr marL="2014972" indent="0">
              <a:buNone/>
              <a:defRPr sz="1102"/>
            </a:lvl5pPr>
            <a:lvl6pPr marL="2518715" indent="0">
              <a:buNone/>
              <a:defRPr sz="1102"/>
            </a:lvl6pPr>
            <a:lvl7pPr marL="3022458" indent="0">
              <a:buNone/>
              <a:defRPr sz="1102"/>
            </a:lvl7pPr>
            <a:lvl8pPr marL="3526201" indent="0">
              <a:buNone/>
              <a:defRPr sz="1102"/>
            </a:lvl8pPr>
            <a:lvl9pPr marL="4029944" indent="0">
              <a:buNone/>
              <a:defRPr sz="1102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="" id="{01B22AE1-7617-1242-77C5-37C27ABAA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691637-3EDC-4402-8888-A7C447FE9BB7}" type="datetimeFigureOut">
              <a:rPr lang="en-US"/>
              <a:pPr>
                <a:defRPr/>
              </a:pPr>
              <a:t>11/1/2025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A42C0CAE-BD90-0613-1ED4-40CE12AB1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0B200D8D-C5A6-362F-3B83-454F24FD6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6A01723-B559-48A9-BF94-110F9B0F91EA}" type="slidenum">
              <a:rPr lang="pl-PL" altLang="pl-PL"/>
              <a:pPr/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471660135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5298" y="503767"/>
            <a:ext cx="4332629" cy="1763183"/>
          </a:xfrm>
        </p:spPr>
        <p:txBody>
          <a:bodyPr anchor="b"/>
          <a:lstStyle>
            <a:lvl1pPr>
              <a:defRPr sz="3526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710956" y="1087996"/>
            <a:ext cx="6800671" cy="5370013"/>
          </a:xfrm>
        </p:spPr>
        <p:txBody>
          <a:bodyPr rtlCol="0">
            <a:normAutofit/>
          </a:bodyPr>
          <a:lstStyle>
            <a:lvl1pPr marL="0" indent="0">
              <a:buNone/>
              <a:defRPr sz="3526"/>
            </a:lvl1pPr>
            <a:lvl2pPr marL="503743" indent="0">
              <a:buNone/>
              <a:defRPr sz="3085"/>
            </a:lvl2pPr>
            <a:lvl3pPr marL="1007486" indent="0">
              <a:buNone/>
              <a:defRPr sz="2644"/>
            </a:lvl3pPr>
            <a:lvl4pPr marL="1511229" indent="0">
              <a:buNone/>
              <a:defRPr sz="2204"/>
            </a:lvl4pPr>
            <a:lvl5pPr marL="2014972" indent="0">
              <a:buNone/>
              <a:defRPr sz="2204"/>
            </a:lvl5pPr>
            <a:lvl6pPr marL="2518715" indent="0">
              <a:buNone/>
              <a:defRPr sz="2204"/>
            </a:lvl6pPr>
            <a:lvl7pPr marL="3022458" indent="0">
              <a:buNone/>
              <a:defRPr sz="2204"/>
            </a:lvl7pPr>
            <a:lvl8pPr marL="3526201" indent="0">
              <a:buNone/>
              <a:defRPr sz="2204"/>
            </a:lvl8pPr>
            <a:lvl9pPr marL="4029944" indent="0">
              <a:buNone/>
              <a:defRPr sz="2204"/>
            </a:lvl9pPr>
          </a:lstStyle>
          <a:p>
            <a:pPr lvl="0"/>
            <a:r>
              <a:rPr lang="pl-PL" noProof="0"/>
              <a:t>Kliknij ikonę, aby dodać obraz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5298" y="2266950"/>
            <a:ext cx="4332629" cy="4199805"/>
          </a:xfrm>
        </p:spPr>
        <p:txBody>
          <a:bodyPr/>
          <a:lstStyle>
            <a:lvl1pPr marL="0" indent="0">
              <a:buNone/>
              <a:defRPr sz="1763"/>
            </a:lvl1pPr>
            <a:lvl2pPr marL="503743" indent="0">
              <a:buNone/>
              <a:defRPr sz="1543"/>
            </a:lvl2pPr>
            <a:lvl3pPr marL="1007486" indent="0">
              <a:buNone/>
              <a:defRPr sz="1322"/>
            </a:lvl3pPr>
            <a:lvl4pPr marL="1511229" indent="0">
              <a:buNone/>
              <a:defRPr sz="1102"/>
            </a:lvl4pPr>
            <a:lvl5pPr marL="2014972" indent="0">
              <a:buNone/>
              <a:defRPr sz="1102"/>
            </a:lvl5pPr>
            <a:lvl6pPr marL="2518715" indent="0">
              <a:buNone/>
              <a:defRPr sz="1102"/>
            </a:lvl6pPr>
            <a:lvl7pPr marL="3022458" indent="0">
              <a:buNone/>
              <a:defRPr sz="1102"/>
            </a:lvl7pPr>
            <a:lvl8pPr marL="3526201" indent="0">
              <a:buNone/>
              <a:defRPr sz="1102"/>
            </a:lvl8pPr>
            <a:lvl9pPr marL="4029944" indent="0">
              <a:buNone/>
              <a:defRPr sz="1102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="" id="{F21D2BC3-7831-6E99-7EE5-386AB0153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54C5A0-477A-4B8C-AE78-279232E26CEA}" type="datetimeFigureOut">
              <a:rPr lang="en-US"/>
              <a:pPr>
                <a:defRPr/>
              </a:pPr>
              <a:t>11/1/2025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5B504B05-F11E-40AA-B133-9D9DC22A3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74ED710D-58D8-0F95-5EA3-DF06AF99F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FEBDCA-300E-44E1-8CAE-3FDBFD54EF28}" type="slidenum">
              <a:rPr lang="pl-PL" altLang="pl-PL"/>
              <a:pPr/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2285931179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xmlns="" id="{80DADF3A-EC39-6D4D-8F7C-DCBCE363064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923925" y="401638"/>
            <a:ext cx="11585575" cy="146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en-US"/>
              <a:t>Kliknij, aby edytować styl</a:t>
            </a:r>
            <a:endParaRPr lang="en-US" altLang="en-US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xmlns="" id="{97FB5244-6E32-DA67-705A-63ED427302B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23925" y="2011363"/>
            <a:ext cx="11585575" cy="4794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en-US"/>
              <a:t>Kliknij, aby edytować style wzorca tekstu</a:t>
            </a:r>
          </a:p>
          <a:p>
            <a:pPr lvl="1"/>
            <a:r>
              <a:rPr lang="pl-PL" altLang="en-US"/>
              <a:t>Drugi poziom</a:t>
            </a:r>
          </a:p>
          <a:p>
            <a:pPr lvl="2"/>
            <a:r>
              <a:rPr lang="pl-PL" altLang="en-US"/>
              <a:t>Trzeci poziom</a:t>
            </a:r>
          </a:p>
          <a:p>
            <a:pPr lvl="3"/>
            <a:r>
              <a:rPr lang="pl-PL" altLang="en-US"/>
              <a:t>Czwarty poziom</a:t>
            </a:r>
          </a:p>
          <a:p>
            <a:pPr lvl="4"/>
            <a:r>
              <a:rPr lang="pl-PL" altLang="en-US"/>
              <a:t>Piąty poziom</a:t>
            </a:r>
            <a:endParaRPr lang="en-US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CA3CEA7-9CF5-4C97-B35B-BAB3E46D4E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23925" y="7004050"/>
            <a:ext cx="30226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C5B103E-283F-4EEA-B82F-0F9F1692D797}" type="datetimeFigureOut">
              <a:rPr lang="en-US"/>
              <a:pPr>
                <a:defRPr/>
              </a:pPr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A810FC3-166B-4312-B4D9-94720C76FE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49763" y="7004050"/>
            <a:ext cx="45339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7408336-09BA-4370-B2ED-716AD23ED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86900" y="7004050"/>
            <a:ext cx="3022600" cy="401638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300">
                <a:solidFill>
                  <a:srgbClr val="898989"/>
                </a:solidFill>
              </a:defRPr>
            </a:lvl1pPr>
          </a:lstStyle>
          <a:p>
            <a:fld id="{A731149F-D5B0-4213-BE82-3B3D676E2A2B}" type="slidenum">
              <a:rPr lang="pl-PL" altLang="pl-PL"/>
              <a:pPr/>
              <a:t>‹#›</a:t>
            </a:fld>
            <a:endParaRPr lang="pl-PL" alt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cover/>
  </p:transition>
  <p:txStyles>
    <p:titleStyle>
      <a:lvl1pPr algn="l" defTabSz="100647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100647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Calibri Light" panose="020F0302020204030204" pitchFamily="34" charset="0"/>
        </a:defRPr>
      </a:lvl2pPr>
      <a:lvl3pPr algn="l" defTabSz="100647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Calibri Light" panose="020F0302020204030204" pitchFamily="34" charset="0"/>
        </a:defRPr>
      </a:lvl3pPr>
      <a:lvl4pPr algn="l" defTabSz="100647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Calibri Light" panose="020F0302020204030204" pitchFamily="34" charset="0"/>
        </a:defRPr>
      </a:lvl4pPr>
      <a:lvl5pPr algn="l" defTabSz="100647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Calibri Light" panose="020F0302020204030204" pitchFamily="34" charset="0"/>
        </a:defRPr>
      </a:lvl5pPr>
      <a:lvl6pPr marL="457200" algn="l" defTabSz="1006475" rtl="0" fontAlgn="base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Calibri Light" panose="020F0302020204030204" pitchFamily="34" charset="0"/>
        </a:defRPr>
      </a:lvl6pPr>
      <a:lvl7pPr marL="914400" algn="l" defTabSz="1006475" rtl="0" fontAlgn="base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Calibri Light" panose="020F0302020204030204" pitchFamily="34" charset="0"/>
        </a:defRPr>
      </a:lvl7pPr>
      <a:lvl8pPr marL="1371600" algn="l" defTabSz="1006475" rtl="0" fontAlgn="base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Calibri Light" panose="020F0302020204030204" pitchFamily="34" charset="0"/>
        </a:defRPr>
      </a:lvl8pPr>
      <a:lvl9pPr marL="1828800" algn="l" defTabSz="1006475" rtl="0" fontAlgn="base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50825" indent="-250825" algn="l" defTabSz="1006475" rtl="0" eaLnBrk="0" fontAlgn="base" hangingPunct="0">
        <a:lnSpc>
          <a:spcPct val="90000"/>
        </a:lnSpc>
        <a:spcBef>
          <a:spcPts val="11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54063" indent="-250825" algn="l" defTabSz="1006475" rtl="0" eaLnBrk="0" fontAlgn="base" hangingPunct="0">
        <a:lnSpc>
          <a:spcPct val="90000"/>
        </a:lnSpc>
        <a:spcBef>
          <a:spcPts val="550"/>
        </a:spcBef>
        <a:spcAft>
          <a:spcPct val="0"/>
        </a:spcAft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258888" indent="-250825" algn="l" defTabSz="1006475" rtl="0" eaLnBrk="0" fontAlgn="base" hangingPunct="0">
        <a:lnSpc>
          <a:spcPct val="90000"/>
        </a:lnSpc>
        <a:spcBef>
          <a:spcPts val="550"/>
        </a:spcBef>
        <a:spcAft>
          <a:spcPct val="0"/>
        </a:spcAft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2125" indent="-250825" algn="l" defTabSz="1006475" rtl="0" eaLnBrk="0" fontAlgn="base" hangingPunct="0">
        <a:lnSpc>
          <a:spcPct val="90000"/>
        </a:lnSpc>
        <a:spcBef>
          <a:spcPts val="550"/>
        </a:spcBef>
        <a:spcAft>
          <a:spcPct val="0"/>
        </a:spcAft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265363" indent="-250825" algn="l" defTabSz="1006475" rtl="0" eaLnBrk="0" fontAlgn="base" hangingPunct="0">
        <a:lnSpc>
          <a:spcPct val="90000"/>
        </a:lnSpc>
        <a:spcBef>
          <a:spcPts val="550"/>
        </a:spcBef>
        <a:spcAft>
          <a:spcPct val="0"/>
        </a:spcAft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770586" indent="-251871" algn="l" defTabSz="1007486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3" kern="1200">
          <a:solidFill>
            <a:schemeClr val="tx1"/>
          </a:solidFill>
          <a:latin typeface="+mn-lt"/>
          <a:ea typeface="+mn-ea"/>
          <a:cs typeface="+mn-cs"/>
        </a:defRPr>
      </a:lvl6pPr>
      <a:lvl7pPr marL="3274329" indent="-251871" algn="l" defTabSz="1007486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3" kern="1200">
          <a:solidFill>
            <a:schemeClr val="tx1"/>
          </a:solidFill>
          <a:latin typeface="+mn-lt"/>
          <a:ea typeface="+mn-ea"/>
          <a:cs typeface="+mn-cs"/>
        </a:defRPr>
      </a:lvl7pPr>
      <a:lvl8pPr marL="3778072" indent="-251871" algn="l" defTabSz="1007486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3" kern="1200">
          <a:solidFill>
            <a:schemeClr val="tx1"/>
          </a:solidFill>
          <a:latin typeface="+mn-lt"/>
          <a:ea typeface="+mn-ea"/>
          <a:cs typeface="+mn-cs"/>
        </a:defRPr>
      </a:lvl8pPr>
      <a:lvl9pPr marL="4281815" indent="-251871" algn="l" defTabSz="1007486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486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1pPr>
      <a:lvl2pPr marL="503743" algn="l" defTabSz="1007486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2pPr>
      <a:lvl3pPr marL="1007486" algn="l" defTabSz="1007486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3pPr>
      <a:lvl4pPr marL="1511229" algn="l" defTabSz="1007486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4pPr>
      <a:lvl5pPr marL="2014972" algn="l" defTabSz="1007486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5pPr>
      <a:lvl6pPr marL="2518715" algn="l" defTabSz="1007486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6pPr>
      <a:lvl7pPr marL="3022458" algn="l" defTabSz="1007486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7pPr>
      <a:lvl8pPr marL="3526201" algn="l" defTabSz="1007486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8pPr>
      <a:lvl9pPr marL="4029944" algn="l" defTabSz="1007486" rtl="0" eaLnBrk="1" latinLnBrk="0" hangingPunct="1">
        <a:defRPr sz="198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gh.edu.pl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agh.edu.pl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gh.edu.pl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www.agh.edu.pl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5" Type="http://schemas.openxmlformats.org/officeDocument/2006/relationships/image" Target="../media/image4.png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www.agh.edu.pl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www.agh.edu.pl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>
            <a:extLst>
              <a:ext uri="{FF2B5EF4-FFF2-40B4-BE49-F238E27FC236}">
                <a16:creationId xmlns:a16="http://schemas.microsoft.com/office/drawing/2014/main" xmlns="" id="{5BD11A74-4932-9F34-E3AE-0E6A392ED597}"/>
              </a:ext>
            </a:extLst>
          </p:cNvPr>
          <p:cNvSpPr>
            <a:spLocks/>
          </p:cNvSpPr>
          <p:nvPr/>
        </p:nvSpPr>
        <p:spPr bwMode="auto">
          <a:xfrm>
            <a:off x="976886" y="2450862"/>
            <a:ext cx="11468443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tIns="45720" rIns="45720" bIns="45720" anchor="t">
            <a:spAutoFit/>
          </a:bodyPr>
          <a:lstStyle>
            <a:lvl1pPr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/>
            <a:r>
              <a:rPr lang="en-US" sz="4000" b="1" dirty="0" smtClean="0">
                <a:solidFill>
                  <a:srgbClr val="333333"/>
                </a:solidFill>
                <a:latin typeface="Arial"/>
                <a:cs typeface="Arial"/>
              </a:rPr>
              <a:t>A Real World Example of </a:t>
            </a:r>
            <a:r>
              <a:rPr lang="pl-PL" sz="4000" b="1" dirty="0" smtClean="0">
                <a:solidFill>
                  <a:srgbClr val="333333"/>
                </a:solidFill>
                <a:latin typeface="Arial"/>
                <a:cs typeface="Arial"/>
              </a:rPr>
              <a:t>Decision Support Systems </a:t>
            </a:r>
            <a:r>
              <a:rPr lang="en-US" sz="4000" b="1" dirty="0" smtClean="0">
                <a:solidFill>
                  <a:srgbClr val="333333"/>
                </a:solidFill>
                <a:latin typeface="Arial"/>
                <a:cs typeface="Arial"/>
              </a:rPr>
              <a:t>Software</a:t>
            </a:r>
            <a:endParaRPr lang="en-US" sz="4000" b="1" dirty="0"/>
          </a:p>
        </p:txBody>
      </p:sp>
      <p:sp>
        <p:nvSpPr>
          <p:cNvPr id="3077" name="Prostokąt 2">
            <a:hlinkClick r:id="rId2"/>
            <a:extLst>
              <a:ext uri="{FF2B5EF4-FFF2-40B4-BE49-F238E27FC236}">
                <a16:creationId xmlns:a16="http://schemas.microsoft.com/office/drawing/2014/main" xmlns="" id="{014C5CA2-1B75-1A0B-E458-EC0BD66777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3375" y="7018338"/>
            <a:ext cx="18002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45720" rIns="45720">
            <a:spAutoFit/>
          </a:bodyPr>
          <a:lstStyle>
            <a:lvl1pPr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/>
            <a:endParaRPr lang="pl-PL" altLang="pl-PL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xmlns="" id="{5362BC9F-5F6A-16F0-2039-D3DBAFBB9E63}"/>
              </a:ext>
            </a:extLst>
          </p:cNvPr>
          <p:cNvSpPr>
            <a:spLocks/>
          </p:cNvSpPr>
          <p:nvPr/>
        </p:nvSpPr>
        <p:spPr bwMode="auto">
          <a:xfrm>
            <a:off x="1179827" y="5486717"/>
            <a:ext cx="11468443" cy="1261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tIns="45720" rIns="45720" bIns="45720" anchor="t">
            <a:spAutoFit/>
          </a:bodyPr>
          <a:lstStyle>
            <a:lvl1pPr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/>
            <a:r>
              <a:rPr lang="pl-PL" sz="2000" b="1" dirty="0">
                <a:solidFill>
                  <a:srgbClr val="333333"/>
                </a:solidFill>
                <a:latin typeface="Arial"/>
                <a:cs typeface="Arial"/>
              </a:rPr>
              <a:t>By: Vahid Moeinifar</a:t>
            </a:r>
          </a:p>
          <a:p>
            <a:pPr algn="ctr"/>
            <a:endParaRPr lang="pl-PL" sz="2000" b="1" dirty="0">
              <a:solidFill>
                <a:srgbClr val="333333"/>
              </a:solidFill>
              <a:latin typeface="Arial"/>
              <a:cs typeface="Arial"/>
            </a:endParaRPr>
          </a:p>
          <a:p>
            <a:pPr algn="ctr"/>
            <a:endParaRPr lang="pl-PL" sz="1800" b="1" dirty="0">
              <a:solidFill>
                <a:srgbClr val="00A200"/>
              </a:solidFill>
              <a:latin typeface="Arial"/>
              <a:cs typeface="Arial"/>
            </a:endParaRPr>
          </a:p>
          <a:p>
            <a:pPr algn="ctr"/>
            <a:r>
              <a:rPr lang="pl-PL" sz="1800" dirty="0">
                <a:solidFill>
                  <a:srgbClr val="808080"/>
                </a:solidFill>
                <a:latin typeface="Arial"/>
                <a:cs typeface="Arial"/>
              </a:rPr>
              <a:t>AGH University of Krakow</a:t>
            </a:r>
            <a:endParaRPr lang="pl-PL" sz="1800" dirty="0">
              <a:latin typeface="Arial"/>
              <a:cs typeface="Arial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xmlns="" id="{31A7FDAC-FD54-55E3-BE6E-5565A9537DF4}"/>
              </a:ext>
            </a:extLst>
          </p:cNvPr>
          <p:cNvCxnSpPr/>
          <p:nvPr/>
        </p:nvCxnSpPr>
        <p:spPr>
          <a:xfrm>
            <a:off x="3403600" y="3851975"/>
            <a:ext cx="6461775" cy="22659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C95F6D81-CCCE-10AB-2DF1-3AA5BDBCF6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Prostokąt 2">
            <a:hlinkClick r:id="rId2"/>
            <a:extLst>
              <a:ext uri="{FF2B5EF4-FFF2-40B4-BE49-F238E27FC236}">
                <a16:creationId xmlns:a16="http://schemas.microsoft.com/office/drawing/2014/main" xmlns="" id="{0F14E887-F775-0E76-8A11-E88FAD9B9C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7838" y="7018338"/>
            <a:ext cx="18002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45720" rIns="45720">
            <a:spAutoFit/>
          </a:bodyPr>
          <a:lstStyle>
            <a:lvl1pPr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/>
            <a:endParaRPr lang="pl-PL" altLang="pl-PL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6E790D89-4B8E-E258-7968-3EF11CAFF178}"/>
              </a:ext>
            </a:extLst>
          </p:cNvPr>
          <p:cNvSpPr txBox="1"/>
          <p:nvPr/>
        </p:nvSpPr>
        <p:spPr>
          <a:xfrm>
            <a:off x="3351415" y="927939"/>
            <a:ext cx="9619751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>
                <a:latin typeface="Arial"/>
                <a:ea typeface="Calibri"/>
                <a:cs typeface="Arial"/>
              </a:rPr>
              <a:t>Real-World Problem — A Strategic Green Energy Decision</a:t>
            </a:r>
            <a:endParaRPr lang="en-US" sz="2800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CF11EBD0-ACD8-631E-9DF6-159302881779}"/>
              </a:ext>
            </a:extLst>
          </p:cNvPr>
          <p:cNvSpPr txBox="1"/>
          <p:nvPr/>
        </p:nvSpPr>
        <p:spPr>
          <a:xfrm>
            <a:off x="3545137" y="1902856"/>
            <a:ext cx="9037128" cy="26155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>
                <a:latin typeface="Arial"/>
                <a:cs typeface="Arial"/>
              </a:rPr>
              <a:t>Scenario:</a:t>
            </a:r>
            <a:endParaRPr lang="en-US"/>
          </a:p>
          <a:p>
            <a:r>
              <a:rPr lang="en-US" sz="1800" b="1">
                <a:latin typeface="Arial"/>
                <a:cs typeface="Arial"/>
              </a:rPr>
              <a:t/>
            </a:r>
            <a:br>
              <a:rPr lang="en-US" sz="1800" b="1">
                <a:latin typeface="Arial"/>
                <a:cs typeface="Arial"/>
              </a:rPr>
            </a:br>
            <a:r>
              <a:rPr lang="en-US" sz="1800" b="1">
                <a:latin typeface="Arial"/>
                <a:cs typeface="Arial"/>
              </a:rPr>
              <a:t> </a:t>
            </a:r>
            <a:r>
              <a:rPr lang="en-US" sz="1800">
                <a:latin typeface="Arial"/>
                <a:cs typeface="Arial"/>
              </a:rPr>
              <a:t>A major car manufacturer must decide where to invest billions — in</a:t>
            </a:r>
            <a:br>
              <a:rPr lang="en-US" sz="1800">
                <a:latin typeface="Arial"/>
                <a:cs typeface="Arial"/>
              </a:rPr>
            </a:br>
            <a:r>
              <a:rPr lang="en-US" sz="1800">
                <a:latin typeface="Arial"/>
                <a:cs typeface="Arial"/>
              </a:rPr>
              <a:t> ⚡ </a:t>
            </a:r>
            <a:r>
              <a:rPr lang="en-US" sz="1800" b="1">
                <a:latin typeface="Arial"/>
                <a:cs typeface="Arial"/>
              </a:rPr>
              <a:t>Electric Vehicles (EVs)</a:t>
            </a:r>
            <a:r>
              <a:rPr lang="en-US" sz="1800">
                <a:latin typeface="Arial"/>
                <a:cs typeface="Arial"/>
              </a:rPr>
              <a:t> or 🔋 </a:t>
            </a:r>
            <a:r>
              <a:rPr lang="en-US" sz="1800" b="1">
                <a:latin typeface="Arial"/>
                <a:cs typeface="Arial"/>
              </a:rPr>
              <a:t>Hydrogen Fuel Cell Vehicles (HFCVs)</a:t>
            </a:r>
            <a:r>
              <a:rPr lang="en-US" sz="1800">
                <a:latin typeface="Arial"/>
                <a:cs typeface="Arial"/>
              </a:rPr>
              <a:t>.</a:t>
            </a:r>
            <a:endParaRPr lang="en-US"/>
          </a:p>
          <a:p>
            <a:endParaRPr lang="en-US" sz="1800">
              <a:latin typeface="Arial"/>
              <a:cs typeface="Arial"/>
            </a:endParaRPr>
          </a:p>
          <a:p>
            <a:r>
              <a:rPr lang="en-US" sz="1800" b="1">
                <a:latin typeface="Arial"/>
                <a:cs typeface="Arial"/>
              </a:rPr>
              <a:t>Why it’s difficult:</a:t>
            </a:r>
            <a:br>
              <a:rPr lang="en-US" sz="1800" b="1">
                <a:latin typeface="Arial"/>
                <a:cs typeface="Arial"/>
              </a:rPr>
            </a:br>
            <a:r>
              <a:rPr lang="en-US" sz="1800" b="1">
                <a:latin typeface="Arial"/>
                <a:cs typeface="Arial"/>
              </a:rPr>
              <a:t> Each option has advantages</a:t>
            </a:r>
            <a:r>
              <a:rPr lang="en-US" sz="1800">
                <a:latin typeface="Arial"/>
                <a:cs typeface="Arial"/>
              </a:rPr>
              <a:t>, </a:t>
            </a:r>
            <a:r>
              <a:rPr lang="en-US" sz="1800" b="1">
                <a:latin typeface="Arial"/>
                <a:cs typeface="Arial"/>
              </a:rPr>
              <a:t>drawbacks</a:t>
            </a:r>
            <a:r>
              <a:rPr lang="en-US" sz="1800">
                <a:latin typeface="Arial"/>
                <a:cs typeface="Arial"/>
              </a:rPr>
              <a:t>, and </a:t>
            </a:r>
            <a:r>
              <a:rPr lang="en-US" sz="1800" b="1">
                <a:latin typeface="Arial"/>
                <a:cs typeface="Arial"/>
              </a:rPr>
              <a:t>uncertain future outcomes</a:t>
            </a:r>
            <a:r>
              <a:rPr lang="en-US" sz="1800">
                <a:latin typeface="Arial"/>
                <a:cs typeface="Arial"/>
              </a:rPr>
              <a:t>.</a:t>
            </a:r>
            <a:br>
              <a:rPr lang="en-US" sz="1800">
                <a:latin typeface="Arial"/>
                <a:cs typeface="Arial"/>
              </a:rPr>
            </a:br>
            <a:r>
              <a:rPr lang="en-US" sz="1800">
                <a:latin typeface="Arial"/>
                <a:cs typeface="Arial"/>
              </a:rPr>
              <a:t> The decision isn’t just technical — it’s </a:t>
            </a:r>
            <a:r>
              <a:rPr lang="en-US" sz="1800" b="1">
                <a:latin typeface="Arial"/>
                <a:cs typeface="Arial"/>
              </a:rPr>
              <a:t>economic, environmental, and strategic</a:t>
            </a:r>
            <a:r>
              <a:rPr lang="en-US" sz="1800">
                <a:latin typeface="Arial"/>
                <a:cs typeface="Arial"/>
              </a:rPr>
              <a:t>.</a:t>
            </a:r>
            <a:endParaRPr lang="en-US"/>
          </a:p>
          <a:p>
            <a:endParaRPr lang="en-US" sz="18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72DE304-0EEB-F931-DEF5-2A3F164B13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54173" y="4513510"/>
            <a:ext cx="5847443" cy="3384192"/>
          </a:xfrm>
          <a:prstGeom prst="rect">
            <a:avLst/>
          </a:prstGeom>
        </p:spPr>
      </p:pic>
      <p:pic>
        <p:nvPicPr>
          <p:cNvPr id="7" name="Picture 6" descr="A person in a suit and tie&#10;&#10;AI-generated content may be incorrect.">
            <a:extLst>
              <a:ext uri="{FF2B5EF4-FFF2-40B4-BE49-F238E27FC236}">
                <a16:creationId xmlns:a16="http://schemas.microsoft.com/office/drawing/2014/main" xmlns="" id="{2C8BC7E2-4B90-0642-DA6B-B8CF7509E4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60" y="740537"/>
            <a:ext cx="3329916" cy="6767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538480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FE548236-99A8-414C-2658-6DCAA9F292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Prostokąt 2">
            <a:hlinkClick r:id="rId2"/>
            <a:extLst>
              <a:ext uri="{FF2B5EF4-FFF2-40B4-BE49-F238E27FC236}">
                <a16:creationId xmlns:a16="http://schemas.microsoft.com/office/drawing/2014/main" xmlns="" id="{F6EC954C-81B0-B9CF-6F22-16F81398F9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7838" y="7018338"/>
            <a:ext cx="18002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45720" rIns="45720">
            <a:spAutoFit/>
          </a:bodyPr>
          <a:lstStyle>
            <a:lvl1pPr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/>
            <a:endParaRPr lang="pl-PL" altLang="pl-PL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0BD610C-190D-C06D-9478-90FE3E2581EA}"/>
              </a:ext>
            </a:extLst>
          </p:cNvPr>
          <p:cNvSpPr txBox="1"/>
          <p:nvPr/>
        </p:nvSpPr>
        <p:spPr>
          <a:xfrm>
            <a:off x="517774" y="758911"/>
            <a:ext cx="1281908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Now, let us examine the advantages and disadvantages of each option</a:t>
            </a:r>
            <a:r>
              <a:rPr lang="en-US" sz="2800" b="1" dirty="0" smtClean="0"/>
              <a:t>.</a:t>
            </a:r>
            <a:endParaRPr lang="en-US" sz="2800" b="1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xmlns="" id="{496C281E-10EB-4827-4AC5-ADD5B5C0C2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5346550"/>
              </p:ext>
            </p:extLst>
          </p:nvPr>
        </p:nvGraphicFramePr>
        <p:xfrm>
          <a:off x="500328" y="1885588"/>
          <a:ext cx="12441805" cy="5438608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2809836">
                  <a:extLst>
                    <a:ext uri="{9D8B030D-6E8A-4147-A177-3AD203B41FA5}">
                      <a16:colId xmlns:a16="http://schemas.microsoft.com/office/drawing/2014/main" xmlns="" val="119112141"/>
                    </a:ext>
                  </a:extLst>
                </a:gridCol>
                <a:gridCol w="4599975">
                  <a:extLst>
                    <a:ext uri="{9D8B030D-6E8A-4147-A177-3AD203B41FA5}">
                      <a16:colId xmlns:a16="http://schemas.microsoft.com/office/drawing/2014/main" xmlns="" val="2509602402"/>
                    </a:ext>
                  </a:extLst>
                </a:gridCol>
                <a:gridCol w="5031994">
                  <a:extLst>
                    <a:ext uri="{9D8B030D-6E8A-4147-A177-3AD203B41FA5}">
                      <a16:colId xmlns:a16="http://schemas.microsoft.com/office/drawing/2014/main" xmlns="" val="2726149271"/>
                    </a:ext>
                  </a:extLst>
                </a:gridCol>
              </a:tblGrid>
              <a:tr h="77694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 u="none" strike="noStrike" noProof="0">
                          <a:solidFill>
                            <a:schemeClr val="bg1"/>
                          </a:solidFill>
                        </a:rPr>
                        <a:t>Criteria</a:t>
                      </a:r>
                      <a:endParaRPr lang="en-US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Electric Cars (EV)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Hydrogen Fuel Cars (HFCV)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47377482"/>
                  </a:ext>
                </a:extLst>
              </a:tr>
              <a:tr h="776944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Max Range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Improving, but still limited by battery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Typically higher (e.g. 600 km)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84108037"/>
                  </a:ext>
                </a:extLst>
              </a:tr>
              <a:tr h="776944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Vehicle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Currently higher, may decrease with tech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Currently lower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39142850"/>
                  </a:ext>
                </a:extLst>
              </a:tr>
              <a:tr h="776944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Energy Efficiency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High, but drops in cold weather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Moderate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21526167"/>
                  </a:ext>
                </a:extLst>
              </a:tr>
              <a:tr h="776944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Refueling/Charging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Charging infrastructure expanding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Hydrogen stations are rare, expensive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90839889"/>
                  </a:ext>
                </a:extLst>
              </a:tr>
              <a:tr h="776944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Environmental Impact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Cleaner if powered by renewables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Clean if hydrogen is green (not fossil-based)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57087128"/>
                  </a:ext>
                </a:extLst>
              </a:tr>
              <a:tr h="776944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Future Potential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Strong R&amp;D, decreasing cost trend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 u="none" strike="noStrike" noProof="0">
                          <a:solidFill>
                            <a:schemeClr val="bg1"/>
                          </a:solidFill>
                        </a:rPr>
                        <a:t>Promising but infrastructure barrier</a:t>
                      </a:r>
                      <a:endParaRPr lang="en-US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210880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5379339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0D0B19F8-72E7-A90D-844D-2BC2E05201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Prostokąt 2">
            <a:hlinkClick r:id="rId2"/>
            <a:extLst>
              <a:ext uri="{FF2B5EF4-FFF2-40B4-BE49-F238E27FC236}">
                <a16:creationId xmlns:a16="http://schemas.microsoft.com/office/drawing/2014/main" xmlns="" id="{B8EC5C47-A552-0024-5B8F-FB98B05285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7838" y="7018338"/>
            <a:ext cx="18002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45720" rIns="45720">
            <a:spAutoFit/>
          </a:bodyPr>
          <a:lstStyle>
            <a:lvl1pPr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/>
            <a:endParaRPr lang="pl-PL" altLang="pl-P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0DAA748D-0DA5-013A-A359-C7D548F900DA}"/>
              </a:ext>
            </a:extLst>
          </p:cNvPr>
          <p:cNvSpPr txBox="1"/>
          <p:nvPr/>
        </p:nvSpPr>
        <p:spPr>
          <a:xfrm>
            <a:off x="871302" y="738699"/>
            <a:ext cx="11010062" cy="526297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The Decision Challenge</a:t>
            </a:r>
          </a:p>
          <a:p>
            <a:endParaRPr lang="en-US" sz="2800" dirty="0"/>
          </a:p>
          <a:p>
            <a:r>
              <a:rPr lang="en-US" sz="2800" b="1" dirty="0">
                <a:latin typeface="Arial"/>
                <a:cs typeface="Arial"/>
              </a:rPr>
              <a:t>This is not a simple yes/no decision — it’s a </a:t>
            </a:r>
            <a:r>
              <a:rPr lang="en-US" sz="2800" b="1" i="1" dirty="0">
                <a:latin typeface="Arial"/>
                <a:cs typeface="Arial"/>
              </a:rPr>
              <a:t>multi-criteria problem</a:t>
            </a:r>
            <a:r>
              <a:rPr lang="en-US" sz="2800" b="1" dirty="0">
                <a:latin typeface="Arial"/>
                <a:cs typeface="Arial"/>
              </a:rPr>
              <a:t>:</a:t>
            </a:r>
            <a:endParaRPr lang="en-US" sz="2800" dirty="0">
              <a:latin typeface="Arial"/>
              <a:cs typeface="Arial"/>
            </a:endParaRPr>
          </a:p>
          <a:p>
            <a:endParaRPr lang="en-US" sz="2800" b="1" dirty="0">
              <a:latin typeface="Arial"/>
              <a:cs typeface="Arial"/>
            </a:endParaRPr>
          </a:p>
          <a:p>
            <a:r>
              <a:rPr lang="en-US" sz="2800" dirty="0">
                <a:latin typeface="Arial"/>
                <a:cs typeface="Arial"/>
              </a:rPr>
              <a:t>The company must consider:</a:t>
            </a:r>
          </a:p>
          <a:p>
            <a:endParaRPr lang="en-US" sz="2800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latin typeface="Arial"/>
                <a:cs typeface="Arial"/>
              </a:rPr>
              <a:t>🔋 Technical performance (range, safety, reliability)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latin typeface="Arial"/>
                <a:cs typeface="Arial"/>
              </a:rPr>
              <a:t>💰 Economic factors (cost, investment, future price trends)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latin typeface="Arial"/>
                <a:cs typeface="Arial"/>
              </a:rPr>
              <a:t>🌍 Environmental impact (carbon footprint, energy source)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latin typeface="Arial"/>
                <a:cs typeface="Arial"/>
              </a:rPr>
              <a:t>🏗️ Infrastructure needs (charging </a:t>
            </a:r>
            <a:r>
              <a:rPr lang="en-US" sz="2800" dirty="0" err="1">
                <a:latin typeface="Arial"/>
                <a:cs typeface="Arial"/>
              </a:rPr>
              <a:t>vs</a:t>
            </a:r>
            <a:r>
              <a:rPr lang="en-US" sz="2800" dirty="0">
                <a:latin typeface="Arial"/>
                <a:cs typeface="Arial"/>
              </a:rPr>
              <a:t> hydrogen stations)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latin typeface="Arial"/>
                <a:cs typeface="Arial"/>
              </a:rPr>
              <a:t>⏳ Long-term sustainability &amp; innovation potential</a:t>
            </a:r>
          </a:p>
        </p:txBody>
      </p:sp>
      <p:pic>
        <p:nvPicPr>
          <p:cNvPr id="3" name="Graphic 2" descr="Laptop with phone and calculator">
            <a:extLst>
              <a:ext uri="{FF2B5EF4-FFF2-40B4-BE49-F238E27FC236}">
                <a16:creationId xmlns:a16="http://schemas.microsoft.com/office/drawing/2014/main" xmlns="" id="{4EACD2A7-5E80-2C83-38E1-9D773616DA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9667326" y="112378"/>
            <a:ext cx="4428075" cy="4428744"/>
          </a:xfrm>
          <a:prstGeom prst="rect">
            <a:avLst/>
          </a:prstGeom>
        </p:spPr>
      </p:pic>
      <p:pic>
        <p:nvPicPr>
          <p:cNvPr id="6" name="Graphic 5" descr="Abacus with solid fill">
            <a:extLst>
              <a:ext uri="{FF2B5EF4-FFF2-40B4-BE49-F238E27FC236}">
                <a16:creationId xmlns:a16="http://schemas.microsoft.com/office/drawing/2014/main" xmlns="" id="{4CE6443A-7219-34BC-BEB5-4F3E72E3C5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275651" y="6431432"/>
            <a:ext cx="914262" cy="914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3D555EA-0B14-EF7D-39D3-E5623A5938F1}"/>
              </a:ext>
            </a:extLst>
          </p:cNvPr>
          <p:cNvSpPr txBox="1"/>
          <p:nvPr/>
        </p:nvSpPr>
        <p:spPr>
          <a:xfrm>
            <a:off x="1186776" y="6627999"/>
            <a:ext cx="1038284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latin typeface="Agency FB"/>
                <a:cs typeface="Arial"/>
              </a:rPr>
              <a:t>Too many factors → too much uncertainty → high risk.</a:t>
            </a:r>
          </a:p>
        </p:txBody>
      </p:sp>
    </p:spTree>
    <p:extLst>
      <p:ext uri="{BB962C8B-B14F-4D97-AF65-F5344CB8AC3E}">
        <p14:creationId xmlns:p14="http://schemas.microsoft.com/office/powerpoint/2010/main" val="2872674037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B9F3CC0B-B3C8-B05F-DF91-CA68200AD0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Prostokąt 2">
            <a:hlinkClick r:id="rId2"/>
            <a:extLst>
              <a:ext uri="{FF2B5EF4-FFF2-40B4-BE49-F238E27FC236}">
                <a16:creationId xmlns:a16="http://schemas.microsoft.com/office/drawing/2014/main" xmlns="" id="{CF43B007-1F95-E07F-3FCE-424E0B941C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7838" y="7018338"/>
            <a:ext cx="18002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45720" rIns="45720">
            <a:spAutoFit/>
          </a:bodyPr>
          <a:lstStyle>
            <a:lvl1pPr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/>
            <a:endParaRPr lang="pl-PL" altLang="pl-PL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0039BB75-0886-B915-6974-CA0ACC47666A}"/>
              </a:ext>
            </a:extLst>
          </p:cNvPr>
          <p:cNvSpPr txBox="1"/>
          <p:nvPr/>
        </p:nvSpPr>
        <p:spPr>
          <a:xfrm>
            <a:off x="873080" y="958203"/>
            <a:ext cx="1194680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latin typeface="Arial"/>
                <a:ea typeface="Calibri"/>
                <a:cs typeface="Arial"/>
              </a:rPr>
              <a:t>How a DSS Can Help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37C9F1D9-EEA1-D066-7D5C-2623788B2B55}"/>
              </a:ext>
            </a:extLst>
          </p:cNvPr>
          <p:cNvSpPr txBox="1"/>
          <p:nvPr/>
        </p:nvSpPr>
        <p:spPr>
          <a:xfrm>
            <a:off x="871321" y="1494032"/>
            <a:ext cx="11916705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Arial"/>
                <a:cs typeface="Arial"/>
              </a:rPr>
              <a:t>A </a:t>
            </a:r>
            <a:r>
              <a:rPr lang="en-US" b="1">
                <a:latin typeface="Arial"/>
                <a:cs typeface="Arial"/>
              </a:rPr>
              <a:t>Decision Support System (DSS)</a:t>
            </a:r>
            <a:r>
              <a:rPr lang="en-US">
                <a:latin typeface="Arial"/>
                <a:cs typeface="Arial"/>
              </a:rPr>
              <a:t> can:</a:t>
            </a:r>
            <a:endParaRPr lang="en-US"/>
          </a:p>
          <a:p>
            <a:endParaRPr lang="en-US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latin typeface="Arial"/>
                <a:cs typeface="Arial"/>
              </a:rPr>
              <a:t>Model and quantify</a:t>
            </a:r>
            <a:r>
              <a:rPr lang="en-US">
                <a:latin typeface="Arial"/>
                <a:cs typeface="Arial"/>
              </a:rPr>
              <a:t> all relevant criteria (costs, risks, emissions, etc.)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>
                <a:latin typeface="Arial"/>
                <a:cs typeface="Arial"/>
              </a:rPr>
              <a:t>Apply Multi-Criteria Decision-Making (MCDM)</a:t>
            </a:r>
            <a:r>
              <a:rPr lang="en-US">
                <a:latin typeface="Arial"/>
                <a:cs typeface="Arial"/>
              </a:rPr>
              <a:t> methods (AHP, TOPSIS, etc.) to rank alternatives.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>
                <a:latin typeface="Arial"/>
                <a:cs typeface="Arial"/>
              </a:rPr>
              <a:t>Simulate future scenarios</a:t>
            </a:r>
            <a:r>
              <a:rPr lang="en-US">
                <a:latin typeface="Arial"/>
                <a:cs typeface="Arial"/>
              </a:rPr>
              <a:t> — e.g., what if battery cost drops 30%?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>
                <a:latin typeface="Arial"/>
                <a:cs typeface="Arial"/>
              </a:rPr>
              <a:t>Visualize trade-offs</a:t>
            </a:r>
            <a:r>
              <a:rPr lang="en-US">
                <a:latin typeface="Arial"/>
                <a:cs typeface="Arial"/>
              </a:rPr>
              <a:t> — cost vs sustainability vs infrastructure readiness.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>
                <a:latin typeface="Arial"/>
                <a:cs typeface="Arial"/>
              </a:rPr>
              <a:t>Support collaboration</a:t>
            </a:r>
            <a:r>
              <a:rPr lang="en-US">
                <a:latin typeface="Arial"/>
                <a:cs typeface="Arial"/>
              </a:rPr>
              <a:t> between engineers, economists, and sustainability experts.</a:t>
            </a:r>
            <a:endParaRPr lang="en-US"/>
          </a:p>
          <a:p>
            <a:endParaRPr lang="en-US">
              <a:latin typeface="Arial"/>
              <a:cs typeface="Arial"/>
            </a:endParaRPr>
          </a:p>
        </p:txBody>
      </p:sp>
      <p:pic>
        <p:nvPicPr>
          <p:cNvPr id="3" name="Graphic 2" descr="Presentation with pie chart with solid fill">
            <a:extLst>
              <a:ext uri="{FF2B5EF4-FFF2-40B4-BE49-F238E27FC236}">
                <a16:creationId xmlns:a16="http://schemas.microsoft.com/office/drawing/2014/main" xmlns="" id="{BE502CF0-2941-400C-C196-6BF55C6B8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185025" y="5645886"/>
            <a:ext cx="1367583" cy="13829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E4FF015-1932-7140-3987-47C98A8BB4D8}"/>
              </a:ext>
            </a:extLst>
          </p:cNvPr>
          <p:cNvSpPr txBox="1"/>
          <p:nvPr/>
        </p:nvSpPr>
        <p:spPr>
          <a:xfrm>
            <a:off x="1745928" y="5381179"/>
            <a:ext cx="10656177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 dirty="0">
                <a:latin typeface="Agency FB"/>
                <a:cs typeface="Arial"/>
              </a:rPr>
              <a:t>Result:</a:t>
            </a:r>
            <a:r>
              <a:rPr lang="en-US" sz="3200" b="1" dirty="0">
                <a:latin typeface="Agency FB"/>
              </a:rPr>
              <a:t/>
            </a:r>
            <a:br>
              <a:rPr lang="en-US" sz="3200" b="1" dirty="0">
                <a:latin typeface="Agency FB"/>
              </a:rPr>
            </a:br>
            <a:r>
              <a:rPr lang="en-US" sz="3200" b="1" dirty="0">
                <a:latin typeface="Agency FB"/>
                <a:cs typeface="Arial"/>
              </a:rPr>
              <a:t>A transparent, data-driven recommendation</a:t>
            </a:r>
            <a:r>
              <a:rPr lang="en-US" sz="3200" dirty="0">
                <a:latin typeface="Agency FB"/>
                <a:cs typeface="Arial"/>
              </a:rPr>
              <a:t> on whether EV or Hydrogen provides better long-term sustainability and ROI.</a:t>
            </a:r>
          </a:p>
          <a:p>
            <a:pPr algn="l"/>
            <a:endParaRPr lang="en-US" sz="4000" dirty="0">
              <a:latin typeface="Agency FB"/>
            </a:endParaRPr>
          </a:p>
        </p:txBody>
      </p:sp>
    </p:spTree>
    <p:extLst>
      <p:ext uri="{BB962C8B-B14F-4D97-AF65-F5344CB8AC3E}">
        <p14:creationId xmlns:p14="http://schemas.microsoft.com/office/powerpoint/2010/main" val="4215002130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DDDA8BFA-FC61-04DB-7227-BB1AF7F38F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Prostokąt 2">
            <a:hlinkClick r:id="rId2"/>
            <a:extLst>
              <a:ext uri="{FF2B5EF4-FFF2-40B4-BE49-F238E27FC236}">
                <a16:creationId xmlns:a16="http://schemas.microsoft.com/office/drawing/2014/main" xmlns="" id="{4C2DC895-A335-CA17-88DC-67448D14B0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7838" y="7018338"/>
            <a:ext cx="18002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45720" rIns="45720">
            <a:spAutoFit/>
          </a:bodyPr>
          <a:lstStyle>
            <a:lvl1pPr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/>
            <a:endParaRPr lang="pl-PL" altLang="pl-PL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B49C9535-9694-2F6E-B979-03AAED196599}"/>
              </a:ext>
            </a:extLst>
          </p:cNvPr>
          <p:cNvSpPr txBox="1"/>
          <p:nvPr/>
        </p:nvSpPr>
        <p:spPr>
          <a:xfrm>
            <a:off x="963706" y="912883"/>
            <a:ext cx="1194680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>
                <a:latin typeface="Arial"/>
                <a:ea typeface="Calibri"/>
                <a:cs typeface="Arial"/>
              </a:rPr>
              <a:t>Example Output of a DSS</a:t>
            </a:r>
            <a:endParaRPr lang="en-US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CCACAEC-20FF-B99B-CC20-305A21E4944D}"/>
              </a:ext>
            </a:extLst>
          </p:cNvPr>
          <p:cNvSpPr txBox="1"/>
          <p:nvPr/>
        </p:nvSpPr>
        <p:spPr>
          <a:xfrm>
            <a:off x="1158304" y="1448712"/>
            <a:ext cx="10299859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Arial"/>
                <a:cs typeface="Arial"/>
              </a:rPr>
              <a:t>a simple bar chart or radar chart with example scores:</a:t>
            </a:r>
          </a:p>
          <a:p>
            <a:endParaRPr lang="en-US" sz="2000"/>
          </a:p>
          <a:p>
            <a:endParaRPr lang="en-US" sz="200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xmlns="" id="{454BE661-3A20-603A-BB6E-2A6C2CA342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5986245"/>
              </p:ext>
            </p:extLst>
          </p:nvPr>
        </p:nvGraphicFramePr>
        <p:xfrm>
          <a:off x="1155713" y="2121479"/>
          <a:ext cx="11700263" cy="3479154"/>
        </p:xfrm>
        <a:graphic>
          <a:graphicData uri="http://schemas.openxmlformats.org/drawingml/2006/table">
            <a:tbl>
              <a:tblPr bandRow="1">
                <a:tableStyleId>{638B1855-1B75-4FBE-930C-398BA8C253C6}</a:tableStyleId>
              </a:tblPr>
              <a:tblGrid>
                <a:gridCol w="3741573">
                  <a:extLst>
                    <a:ext uri="{9D8B030D-6E8A-4147-A177-3AD203B41FA5}">
                      <a16:colId xmlns:a16="http://schemas.microsoft.com/office/drawing/2014/main" xmlns="" val="1064132651"/>
                    </a:ext>
                  </a:extLst>
                </a:gridCol>
                <a:gridCol w="3016462">
                  <a:extLst>
                    <a:ext uri="{9D8B030D-6E8A-4147-A177-3AD203B41FA5}">
                      <a16:colId xmlns:a16="http://schemas.microsoft.com/office/drawing/2014/main" xmlns="" val="2615716883"/>
                    </a:ext>
                  </a:extLst>
                </a:gridCol>
                <a:gridCol w="2017162">
                  <a:extLst>
                    <a:ext uri="{9D8B030D-6E8A-4147-A177-3AD203B41FA5}">
                      <a16:colId xmlns:a16="http://schemas.microsoft.com/office/drawing/2014/main" xmlns="" val="2025982781"/>
                    </a:ext>
                  </a:extLst>
                </a:gridCol>
                <a:gridCol w="2925066">
                  <a:extLst>
                    <a:ext uri="{9D8B030D-6E8A-4147-A177-3AD203B41FA5}">
                      <a16:colId xmlns:a16="http://schemas.microsoft.com/office/drawing/2014/main" xmlns="" val="2533626566"/>
                    </a:ext>
                  </a:extLst>
                </a:gridCol>
              </a:tblGrid>
              <a:tr h="57985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Criterion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Weight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EV 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HFCV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423817374"/>
                  </a:ext>
                </a:extLst>
              </a:tr>
              <a:tr h="57985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Cost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0.3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511852844"/>
                  </a:ext>
                </a:extLst>
              </a:tr>
              <a:tr h="57985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Range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0.2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335816847"/>
                  </a:ext>
                </a:extLst>
              </a:tr>
              <a:tr h="57985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Environmental Impact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0.3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797552578"/>
                  </a:ext>
                </a:extLst>
              </a:tr>
              <a:tr h="57985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Infrastructure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0.2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495556157"/>
                  </a:ext>
                </a:extLst>
              </a:tr>
              <a:tr h="57985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Total Weighted 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7.8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7.3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10132172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E92D1D4-D1D5-A463-7034-3ED13CDE1B41}"/>
              </a:ext>
            </a:extLst>
          </p:cNvPr>
          <p:cNvSpPr txBox="1"/>
          <p:nvPr/>
        </p:nvSpPr>
        <p:spPr>
          <a:xfrm>
            <a:off x="1582783" y="6343690"/>
            <a:ext cx="1222664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b="1" dirty="0">
                <a:latin typeface="Agency FB"/>
                <a:cs typeface="Arial"/>
              </a:rPr>
              <a:t>Interpretation:</a:t>
            </a:r>
            <a:r>
              <a:rPr lang="en-US" sz="2800" dirty="0">
                <a:latin typeface="Agency FB"/>
                <a:cs typeface="Arial"/>
              </a:rPr>
              <a:t> DSS suggests EVs are currently the better long-term sustainable investment, despite higher initial cost.</a:t>
            </a:r>
          </a:p>
        </p:txBody>
      </p:sp>
      <p:pic>
        <p:nvPicPr>
          <p:cNvPr id="9" name="Graphic 8" descr="Lights On with solid fill">
            <a:extLst>
              <a:ext uri="{FF2B5EF4-FFF2-40B4-BE49-F238E27FC236}">
                <a16:creationId xmlns:a16="http://schemas.microsoft.com/office/drawing/2014/main" xmlns="" id="{0C09289F-ABE9-BCE3-E7C1-933561C1E2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66307" y="6144406"/>
            <a:ext cx="1216476" cy="1352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369330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8236" y="78253"/>
            <a:ext cx="11585575" cy="1460500"/>
          </a:xfrm>
        </p:spPr>
        <p:txBody>
          <a:bodyPr/>
          <a:lstStyle/>
          <a:p>
            <a:r>
              <a:rPr lang="en-US" dirty="0" smtClean="0"/>
              <a:t>So…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6363" y="1130416"/>
            <a:ext cx="12680564" cy="6006364"/>
          </a:xfrm>
        </p:spPr>
        <p:txBody>
          <a:bodyPr/>
          <a:lstStyle/>
          <a:p>
            <a:r>
              <a:rPr lang="en-US" sz="2200" dirty="0"/>
              <a:t>Many major corporations already use Decision Support Systems — not just for finance or logistics, but also for sustainable energy management.</a:t>
            </a:r>
            <a:br>
              <a:rPr lang="en-US" sz="2200" dirty="0"/>
            </a:br>
            <a:r>
              <a:rPr lang="en-US" sz="2200" dirty="0"/>
              <a:t>Toyota uses DSS to plan EV production, Shell for renewable portfolio decisions, Amazon for carbon-efficient logistics, and Siemens for smart energy systems</a:t>
            </a:r>
            <a:r>
              <a:rPr lang="en-US" sz="2200" dirty="0" smtClean="0"/>
              <a:t>.</a:t>
            </a:r>
            <a:r>
              <a:rPr lang="en-US" sz="2200" b="1" dirty="0"/>
              <a:t> </a:t>
            </a:r>
            <a:endParaRPr lang="en-US" sz="2200" b="1" dirty="0" smtClean="0"/>
          </a:p>
          <a:p>
            <a:pPr marL="0" indent="0">
              <a:buNone/>
            </a:pPr>
            <a:r>
              <a:rPr lang="en-US" sz="2200" b="1" dirty="0" smtClean="0"/>
              <a:t>Decision </a:t>
            </a:r>
            <a:r>
              <a:rPr lang="en-US" sz="2200" b="1" dirty="0"/>
              <a:t>Support Systems</a:t>
            </a:r>
            <a:r>
              <a:rPr lang="en-US" sz="2200" dirty="0"/>
              <a:t> are used across many industries — not only energy.</a:t>
            </a:r>
            <a:br>
              <a:rPr lang="en-US" sz="2200" dirty="0"/>
            </a:br>
            <a:r>
              <a:rPr lang="en-US" sz="2200" dirty="0"/>
              <a:t>Here are </a:t>
            </a:r>
            <a:r>
              <a:rPr lang="en-US" sz="2200" b="1" dirty="0"/>
              <a:t>five real-world examples</a:t>
            </a:r>
            <a:r>
              <a:rPr lang="en-US" sz="2200" dirty="0"/>
              <a:t> from other domains:</a:t>
            </a:r>
          </a:p>
          <a:p>
            <a:r>
              <a:rPr lang="en-US" sz="2200" b="1" dirty="0"/>
              <a:t>Healthcare:</a:t>
            </a:r>
            <a:r>
              <a:rPr lang="en-US" sz="2200" dirty="0"/>
              <a:t/>
            </a:r>
            <a:br>
              <a:rPr lang="en-US" sz="2200" dirty="0"/>
            </a:br>
            <a:r>
              <a:rPr lang="en-US" sz="2200" dirty="0"/>
              <a:t>Clinical DSS helps doctors diagnose diseases, choose treatments, and predict patient risks (e.g., IBM Watson Health).</a:t>
            </a:r>
          </a:p>
          <a:p>
            <a:r>
              <a:rPr lang="en-US" sz="2200" b="1" dirty="0"/>
              <a:t>Finance:</a:t>
            </a:r>
            <a:r>
              <a:rPr lang="en-US" sz="2200" dirty="0"/>
              <a:t/>
            </a:r>
            <a:br>
              <a:rPr lang="en-US" sz="2200" dirty="0"/>
            </a:br>
            <a:r>
              <a:rPr lang="en-US" sz="2200" dirty="0"/>
              <a:t>Banks use DSS for </a:t>
            </a:r>
            <a:r>
              <a:rPr lang="en-US" sz="2200" b="1" dirty="0"/>
              <a:t>credit risk assessment</a:t>
            </a:r>
            <a:r>
              <a:rPr lang="en-US" sz="2200" dirty="0"/>
              <a:t>, </a:t>
            </a:r>
            <a:r>
              <a:rPr lang="en-US" sz="2200" b="1" dirty="0"/>
              <a:t>fraud detection</a:t>
            </a:r>
            <a:r>
              <a:rPr lang="en-US" sz="2200" dirty="0"/>
              <a:t>, and </a:t>
            </a:r>
            <a:r>
              <a:rPr lang="en-US" sz="2200" b="1" dirty="0"/>
              <a:t>investment portfolio optimization</a:t>
            </a:r>
            <a:r>
              <a:rPr lang="en-US" sz="2200" dirty="0"/>
              <a:t>.</a:t>
            </a:r>
          </a:p>
          <a:p>
            <a:r>
              <a:rPr lang="en-US" sz="2200" b="1" dirty="0"/>
              <a:t>Agriculture:</a:t>
            </a:r>
            <a:r>
              <a:rPr lang="en-US" sz="2200" dirty="0"/>
              <a:t/>
            </a:r>
            <a:br>
              <a:rPr lang="en-US" sz="2200" dirty="0"/>
            </a:br>
            <a:r>
              <a:rPr lang="en-US" sz="2200" dirty="0"/>
              <a:t>Farmers apply DSS to decide </a:t>
            </a:r>
            <a:r>
              <a:rPr lang="en-US" sz="2200" b="1" dirty="0"/>
              <a:t>optimal irrigation</a:t>
            </a:r>
            <a:r>
              <a:rPr lang="en-US" sz="2200" dirty="0"/>
              <a:t>, </a:t>
            </a:r>
            <a:r>
              <a:rPr lang="en-US" sz="2200" b="1" dirty="0"/>
              <a:t>crop rotation</a:t>
            </a:r>
            <a:r>
              <a:rPr lang="en-US" sz="2200" dirty="0"/>
              <a:t>, and </a:t>
            </a:r>
            <a:r>
              <a:rPr lang="en-US" sz="2200" b="1" dirty="0"/>
              <a:t>fertilizer use</a:t>
            </a:r>
            <a:r>
              <a:rPr lang="en-US" sz="2200" dirty="0"/>
              <a:t> for sustainable yields.</a:t>
            </a:r>
          </a:p>
          <a:p>
            <a:r>
              <a:rPr lang="en-US" sz="2200" b="1" dirty="0"/>
              <a:t>Transportation &amp; Logistics:</a:t>
            </a:r>
            <a:r>
              <a:rPr lang="en-US" sz="2200" dirty="0"/>
              <a:t/>
            </a:r>
            <a:br>
              <a:rPr lang="en-US" sz="2200" dirty="0"/>
            </a:br>
            <a:r>
              <a:rPr lang="en-US" sz="2200" dirty="0"/>
              <a:t>DSS systems optimize </a:t>
            </a:r>
            <a:r>
              <a:rPr lang="en-US" sz="2200" b="1" dirty="0"/>
              <a:t>delivery routes</a:t>
            </a:r>
            <a:r>
              <a:rPr lang="en-US" sz="2200" dirty="0"/>
              <a:t>, </a:t>
            </a:r>
            <a:r>
              <a:rPr lang="en-US" sz="2200" b="1" dirty="0"/>
              <a:t>fleet management</a:t>
            </a:r>
            <a:r>
              <a:rPr lang="en-US" sz="2200" dirty="0"/>
              <a:t>, and </a:t>
            </a:r>
            <a:r>
              <a:rPr lang="en-US" sz="2200" b="1" dirty="0"/>
              <a:t>fuel efficiency</a:t>
            </a:r>
            <a:r>
              <a:rPr lang="en-US" sz="2200" dirty="0"/>
              <a:t> (e.g., UPS’s ORION system).</a:t>
            </a:r>
          </a:p>
          <a:p>
            <a:r>
              <a:rPr lang="en-US" sz="2200" b="1" dirty="0"/>
              <a:t>Disaster Management:</a:t>
            </a:r>
            <a:r>
              <a:rPr lang="en-US" sz="2200" dirty="0"/>
              <a:t/>
            </a:r>
            <a:br>
              <a:rPr lang="en-US" sz="2200" dirty="0"/>
            </a:br>
            <a:r>
              <a:rPr lang="en-US" sz="2200" dirty="0"/>
              <a:t>Governments and NGOs use DSS for </a:t>
            </a:r>
            <a:r>
              <a:rPr lang="en-US" sz="2200" b="1" dirty="0"/>
              <a:t>flood prediction</a:t>
            </a:r>
            <a:r>
              <a:rPr lang="en-US" sz="2200" dirty="0"/>
              <a:t>, </a:t>
            </a:r>
            <a:r>
              <a:rPr lang="en-US" sz="2200" b="1" dirty="0"/>
              <a:t>evacuation planning</a:t>
            </a:r>
            <a:r>
              <a:rPr lang="en-US" sz="2200" dirty="0"/>
              <a:t>, and </a:t>
            </a:r>
            <a:r>
              <a:rPr lang="en-US" sz="2200" b="1" dirty="0"/>
              <a:t>emergency resource allocation</a:t>
            </a:r>
            <a:r>
              <a:rPr lang="en-US" sz="2200" dirty="0" smtClean="0"/>
              <a:t>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10759237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Blank Presentation">
  <a:themeElements>
    <a:clrScheme name="Motyw pakietu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yw pakietu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Pakiet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</TotalTime>
  <Words>379</Words>
  <Application>Microsoft Office PowerPoint</Application>
  <PresentationFormat>Custom</PresentationFormat>
  <Paragraphs>88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Agency FB</vt:lpstr>
      <vt:lpstr>Arial</vt:lpstr>
      <vt:lpstr>Calibri</vt:lpstr>
      <vt:lpstr>Calibri Light</vt:lpstr>
      <vt:lpstr>Helvetica Neue</vt:lpstr>
      <vt:lpstr>Blank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So…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Maciek</dc:creator>
  <cp:lastModifiedBy>Microsoft account</cp:lastModifiedBy>
  <cp:revision>4</cp:revision>
  <dcterms:modified xsi:type="dcterms:W3CDTF">2025-11-01T09:43:19Z</dcterms:modified>
</cp:coreProperties>
</file>

<file path=docProps/thumbnail.jpeg>
</file>